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3"/>
    <p:sldMasterId id="2147483712" r:id="rId4"/>
    <p:sldMasterId id="2147483738" r:id="rId5"/>
  </p:sldMasterIdLst>
  <p:notesMasterIdLst>
    <p:notesMasterId r:id="rId26"/>
  </p:notesMasterIdLst>
  <p:handoutMasterIdLst>
    <p:handoutMasterId r:id="rId27"/>
  </p:handoutMasterIdLst>
  <p:sldIdLst>
    <p:sldId id="258" r:id="rId6"/>
    <p:sldId id="291" r:id="rId7"/>
    <p:sldId id="292" r:id="rId8"/>
    <p:sldId id="263" r:id="rId9"/>
    <p:sldId id="293" r:id="rId10"/>
    <p:sldId id="294" r:id="rId11"/>
    <p:sldId id="295" r:id="rId12"/>
    <p:sldId id="261" r:id="rId13"/>
    <p:sldId id="297" r:id="rId14"/>
    <p:sldId id="298" r:id="rId15"/>
    <p:sldId id="260" r:id="rId16"/>
    <p:sldId id="299" r:id="rId17"/>
    <p:sldId id="300" r:id="rId18"/>
    <p:sldId id="272" r:id="rId19"/>
    <p:sldId id="301" r:id="rId20"/>
    <p:sldId id="279" r:id="rId21"/>
    <p:sldId id="304" r:id="rId22"/>
    <p:sldId id="303" r:id="rId23"/>
    <p:sldId id="305" r:id="rId24"/>
    <p:sldId id="265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28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AE60A"/>
    <a:srgbClr val="CCE6E6"/>
    <a:srgbClr val="F2F2F2"/>
    <a:srgbClr val="00B2B3"/>
    <a:srgbClr val="3ABEB4"/>
    <a:srgbClr val="D1D3D4"/>
    <a:srgbClr val="F9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841" autoAdjust="0"/>
  </p:normalViewPr>
  <p:slideViewPr>
    <p:cSldViewPr>
      <p:cViewPr varScale="1">
        <p:scale>
          <a:sx n="54" d="100"/>
          <a:sy n="54" d="100"/>
        </p:scale>
        <p:origin x="1148" y="52"/>
      </p:cViewPr>
      <p:guideLst>
        <p:guide orient="horz" pos="2028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17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F2DB1-FC98-DFDF-7ACC-46E528C1F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BE159-5731-AC86-A073-31A86F784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6C52-6445-4F68-9FD1-40421AF1962E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FFC3B-97B0-B921-A883-82DA155E1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39390-0562-7587-5534-8BE43982C5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CD71-345F-47B1-9123-73D9B9204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85679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E0FD8-6853-458C-9666-E82FDDE2404E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B287-4783-4C35-898A-61F4E82C13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01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F57B9D6-1C50-6D14-E4B8-07AD98A80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00" y="3727165"/>
            <a:ext cx="6025900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1600" b="1" spc="-20" dirty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Presenter/s Name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AC8DC3C-DD99-8291-5EBB-235877D0D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2171344"/>
            <a:ext cx="6025900" cy="1410056"/>
          </a:xfrm>
        </p:spPr>
        <p:txBody>
          <a:bodyPr vert="horz" wrap="square" lIns="0" tIns="12700" rIns="0" bIns="0" rtlCol="0" anchor="t" anchorCtr="0">
            <a:noAutofit/>
          </a:bodyPr>
          <a:lstStyle>
            <a:lvl1pPr>
              <a:defRPr lang="en-US" sz="32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DC Template 1 title slide over two lines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BD1E362-0299-7176-2F0F-11C7785018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00" y="4268445"/>
            <a:ext cx="2873124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5240">
              <a:lnSpc>
                <a:spcPct val="100000"/>
              </a:lnSpc>
              <a:defRPr lang="en-US" sz="1600" b="1" dirty="0" smtClean="0">
                <a:solidFill>
                  <a:srgbClr val="F9E915"/>
                </a:solidFill>
                <a:latin typeface="Arial"/>
                <a:cs typeface="Arial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fld id="{63F0C671-9AB3-48D3-90B0-DB607B4B4F92}" type="datetime3">
              <a:rPr lang="en-NZ" smtClean="0"/>
              <a:t>26 August 2024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D05BBF0-4363-F025-0E81-127623AB2C4F}"/>
              </a:ext>
            </a:extLst>
          </p:cNvPr>
          <p:cNvSpPr/>
          <p:nvPr userDrawn="1"/>
        </p:nvSpPr>
        <p:spPr>
          <a:xfrm>
            <a:off x="5273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99102-A40F-670E-CD49-05E5C7B43B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7067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D3BCBDE2-3CDF-A6E6-87C7-DBDB0908372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9999" y="1524000"/>
            <a:ext cx="10128002" cy="4794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NZ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8D12A5-7BE3-2B61-B5DC-49B0ECCDB6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7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5CF8A25-E6B0-50ED-CFF9-3E94C26F3E37}"/>
              </a:ext>
            </a:extLst>
          </p:cNvPr>
          <p:cNvSpPr txBox="1"/>
          <p:nvPr userDrawn="1"/>
        </p:nvSpPr>
        <p:spPr>
          <a:xfrm>
            <a:off x="2222207" y="1630942"/>
            <a:ext cx="77482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24892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voloreptatem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fugiatio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omnitas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dolesciento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quatio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odit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nobitaesciis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vitis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nobit litat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dernam si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 voluptum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lignis aut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libus,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sincim voluptas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quae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dolupis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maximus,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volupta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eserum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98EFB120-4469-26C7-70DC-DAFCC6F6EF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35926" y="1524002"/>
            <a:ext cx="10132073" cy="4793997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NZ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45B43F-A0DA-07D8-853B-36332F2B0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&amp; Circle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B88DC6-B048-E36F-BEC4-17232EC15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83A1ACA-EDA8-012F-896D-1F6D775227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439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16" name="Content Placeholder 39">
            <a:extLst>
              <a:ext uri="{FF2B5EF4-FFF2-40B4-BE49-F238E27FC236}">
                <a16:creationId xmlns:a16="http://schemas.microsoft.com/office/drawing/2014/main" id="{1EC0EF18-9040-D6F6-89AC-BF4D15D8ABD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439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976B45-FDBD-E301-74DD-9167C773E4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250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6F3BC73-3B4D-0680-2B86-7FAF0EA3B4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248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28E2DCE-DCE7-3C2D-FFF0-141D6F2D18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0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7" name="Content Placeholder 39">
            <a:extLst>
              <a:ext uri="{FF2B5EF4-FFF2-40B4-BE49-F238E27FC236}">
                <a16:creationId xmlns:a16="http://schemas.microsoft.com/office/drawing/2014/main" id="{E7C35BA2-3609-B401-62AD-35E25FD1D5F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30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1FFB5B-0A59-52EE-014D-BC3DF527F1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0363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A9894FA-433E-5AB2-F6E2-76086ABEBFB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30137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BDBBDC9-1CB2-6B25-74C4-B787CB72D2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397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20" name="Content Placeholder 39">
            <a:extLst>
              <a:ext uri="{FF2B5EF4-FFF2-40B4-BE49-F238E27FC236}">
                <a16:creationId xmlns:a16="http://schemas.microsoft.com/office/drawing/2014/main" id="{5B241D2D-4842-5002-6CBF-0D340C341A2F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138397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02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92FCB633-46AB-8EE2-2522-A20CA71ED0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82762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BEA38D-E1D4-97D2-0276-93C6BFB92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DD9CF9-D4B4-72B0-C865-9D30F2DDD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4687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2D5D4E-D3BD-C327-24FF-B892FCB2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4461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9">
            <a:extLst>
              <a:ext uri="{FF2B5EF4-FFF2-40B4-BE49-F238E27FC236}">
                <a16:creationId xmlns:a16="http://schemas.microsoft.com/office/drawing/2014/main" id="{18151736-F95C-5A67-AAEE-A4BD08D831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71523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943094-3B73-29F6-0DD2-E39878B06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9968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B1F459-A536-2D1D-C746-E82260778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9742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9">
            <a:extLst>
              <a:ext uri="{FF2B5EF4-FFF2-40B4-BE49-F238E27FC236}">
                <a16:creationId xmlns:a16="http://schemas.microsoft.com/office/drawing/2014/main" id="{E21AE304-C8E4-4073-FE0D-125AEBBB9C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76804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25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6FB149-86BD-3A1A-B7D1-737960F43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graphicFrame>
        <p:nvGraphicFramePr>
          <p:cNvPr id="2" name="object 15">
            <a:extLst>
              <a:ext uri="{FF2B5EF4-FFF2-40B4-BE49-F238E27FC236}">
                <a16:creationId xmlns:a16="http://schemas.microsoft.com/office/drawing/2014/main" id="{EF1A7065-3536-990E-9A81-E08B9E143A0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1691428"/>
              </p:ext>
            </p:extLst>
          </p:nvPr>
        </p:nvGraphicFramePr>
        <p:xfrm>
          <a:off x="527300" y="1501961"/>
          <a:ext cx="11087100" cy="464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NZ"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E27D8FAA-20BD-F5B2-0F6C-B98E615FC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4098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2AC0971C-F4FE-FA13-FB58-4050B08F7D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16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E9B2FD40-5BCE-8660-7774-7A37AAE4C0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4098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917135C-FC3F-2666-4C6D-2EB071B0AF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516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A7B4376D-E63B-A0DD-109F-85979DC683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4098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D07ED1BB-2014-7B7D-1966-925EB5F49F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16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8352B98F-79C6-FE72-532E-77A1ADE445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81565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1F38843-C84B-5B0C-8EB1-99B3EA316E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21983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FFC1604-5149-5AE8-3292-F3BC372223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81565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8EEC9F70-2278-0742-9A21-DDE73E1555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1983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A122B91C-9DC0-FF5B-9643-B3CC065D23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81565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478C03B-A0F0-735F-EE63-2626299AD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1983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A5051CC-3987-2ED1-CC79-D97E0A1CB2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33881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97A3096-AACD-00C5-09FD-19B6052697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4299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7A08848E-FE79-E550-0A75-7AA5C60EC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33881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BDC99D4-ECBF-1C0A-EA7D-5636395D60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4299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4" name="Picture Placeholder 27">
            <a:extLst>
              <a:ext uri="{FF2B5EF4-FFF2-40B4-BE49-F238E27FC236}">
                <a16:creationId xmlns:a16="http://schemas.microsoft.com/office/drawing/2014/main" id="{8ECC8FBA-DE56-6936-12E3-3C6DDD3BA3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33881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2AD3275-41C4-F322-3B24-07E0EAE6EA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4299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7" name="Picture Placeholder 27">
            <a:extLst>
              <a:ext uri="{FF2B5EF4-FFF2-40B4-BE49-F238E27FC236}">
                <a16:creationId xmlns:a16="http://schemas.microsoft.com/office/drawing/2014/main" id="{00B35119-50DF-2C53-3BCE-1CD9CBC1B89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06076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067E2EFC-2C36-4A73-7AC0-C07A8219B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46494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27">
            <a:extLst>
              <a:ext uri="{FF2B5EF4-FFF2-40B4-BE49-F238E27FC236}">
                <a16:creationId xmlns:a16="http://schemas.microsoft.com/office/drawing/2014/main" id="{32F19520-738A-CCA2-4576-C141F47922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06076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9D8A8657-7F2C-B33E-EF6E-109F8CD713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46494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55" name="Picture Placeholder 27">
            <a:extLst>
              <a:ext uri="{FF2B5EF4-FFF2-40B4-BE49-F238E27FC236}">
                <a16:creationId xmlns:a16="http://schemas.microsoft.com/office/drawing/2014/main" id="{87433409-83D6-D759-2203-07314937DF3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606076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0DAD4B24-8E6C-6AD0-154F-550251F34B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6494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1091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xe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AA9164E-0511-BC7A-FF61-9E0D6D622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130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516A4A2F-D21B-7D78-5B0F-CA9BE3C8E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00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A613F540-C089-7A5A-0904-3B8181969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30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D4BDBBC3-CDE5-E3E6-F83E-4AA90631B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200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93220631-3A3E-1D76-601E-5BBEB64EF4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5906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90BCBA8C-5CF3-7DEE-F29D-4352E42381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4976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97372F04-D51E-5382-1E6D-4BD250D3C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5906" y="408907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45">
            <a:extLst>
              <a:ext uri="{FF2B5EF4-FFF2-40B4-BE49-F238E27FC236}">
                <a16:creationId xmlns:a16="http://schemas.microsoft.com/office/drawing/2014/main" id="{057969D9-5C94-FC8A-AD95-763A79E9E0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4976" y="421548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BAC8FBA2-20D3-5F82-FCF1-A6AE7278FC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5755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45">
            <a:extLst>
              <a:ext uri="{FF2B5EF4-FFF2-40B4-BE49-F238E27FC236}">
                <a16:creationId xmlns:a16="http://schemas.microsoft.com/office/drawing/2014/main" id="{0CEE76B3-CB3E-CF17-22B5-B80FFEF1D0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4825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8">
            <a:extLst>
              <a:ext uri="{FF2B5EF4-FFF2-40B4-BE49-F238E27FC236}">
                <a16:creationId xmlns:a16="http://schemas.microsoft.com/office/drawing/2014/main" id="{30CC580E-E0A3-D30C-DEE5-536371E3E9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5755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45">
            <a:extLst>
              <a:ext uri="{FF2B5EF4-FFF2-40B4-BE49-F238E27FC236}">
                <a16:creationId xmlns:a16="http://schemas.microsoft.com/office/drawing/2014/main" id="{74C6F040-355A-0A05-C434-7F3C52CDAB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14825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A7E04F09-39E2-2AE5-EFE6-1114C6462F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0130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6EDCE165-D13B-F73C-D56C-8247A9929F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5906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8FE87434-ACF9-41EB-14AC-F7B8896B7A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5755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8">
            <a:extLst>
              <a:ext uri="{FF2B5EF4-FFF2-40B4-BE49-F238E27FC236}">
                <a16:creationId xmlns:a16="http://schemas.microsoft.com/office/drawing/2014/main" id="{6D6AE984-7769-CA0A-BD4A-CAAC21EED1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13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8">
            <a:extLst>
              <a:ext uri="{FF2B5EF4-FFF2-40B4-BE49-F238E27FC236}">
                <a16:creationId xmlns:a16="http://schemas.microsoft.com/office/drawing/2014/main" id="{7F891AE3-4314-2699-BF7B-3A4536BC6E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5905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230EAA1-C573-1930-5C59-90781D1984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9168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A3198B-31BE-1296-A86E-44EE1CE7B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50FC2CA6-F780-15A0-6886-B7A6D2540727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299" y="1501371"/>
            <a:ext cx="8540501" cy="4319992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7464" y="0"/>
            <a:ext cx="4758013" cy="6318250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13367B-D4CB-B983-74F3-3D3B9514B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2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ullets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1555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11112118" cy="2243167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001B5A-4494-CBBF-FD6B-6F6268BD6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0CC12A-0ED1-E8C7-473C-995034D9F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300" y="3959484"/>
            <a:ext cx="5349124" cy="2130219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E9080B8-56F5-D2DA-3A7D-3BF4219268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576" y="3959483"/>
            <a:ext cx="5323842" cy="2130219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&amp; Tex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3F4889E-0FD9-B105-1E4A-3021A0C80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1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362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E2D9E60A-F1B1-0005-2107-C5BB23E275F0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8088710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9B7DB5A-571A-8473-0E14-7C7EBAD5E1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362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F6B578-AAFC-EF2C-E939-0498CD97F0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7234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9">
            <a:extLst>
              <a:ext uri="{FF2B5EF4-FFF2-40B4-BE49-F238E27FC236}">
                <a16:creationId xmlns:a16="http://schemas.microsoft.com/office/drawing/2014/main" id="{7A936A9E-E040-BD24-7322-FB2D761A913F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308005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C33BE5F-568C-41D7-6369-F0C318368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7234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1D1954-AFE5-03C6-A71F-6F92B04A3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E2D9E60A-F1B1-0005-2107-C5BB23E275F0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6096000" y="-1"/>
            <a:ext cx="6095999" cy="6293599"/>
          </a:xfrm>
          <a:noFill/>
        </p:spPr>
        <p:txBody>
          <a:bodyPr wrap="none">
            <a:noAutofit/>
          </a:bodyPr>
          <a:lstStyle>
            <a:lvl1pPr algn="l">
              <a:defRPr sz="1000">
                <a:solidFill>
                  <a:srgbClr val="CCE6E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87432"/>
            <a:ext cx="518707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1551924"/>
            <a:ext cx="5204855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3007C6F-1FAA-DD85-DD88-E50108D24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7169" y="1359273"/>
            <a:ext cx="3044832" cy="3575050"/>
          </a:xfrm>
          <a:solidFill>
            <a:srgbClr val="0092A0"/>
          </a:solidFill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mi-NZ" dirty="0" err="1"/>
              <a:t>Add</a:t>
            </a:r>
            <a:r>
              <a:rPr lang="mi-NZ" dirty="0"/>
              <a:t> </a:t>
            </a:r>
            <a:r>
              <a:rPr lang="mi-NZ" dirty="0" err="1"/>
              <a:t>Quote</a:t>
            </a:r>
            <a:endParaRPr lang="en-NZ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43525D-A7BF-A96C-E731-F602BB234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DD14E95-5170-8046-F928-ED4F0EC0B1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11" y="2111132"/>
            <a:ext cx="5204855" cy="4207118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3A05D638-0999-6E3C-CCB9-DF0E01C3E61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780" y="0"/>
            <a:ext cx="2603333" cy="225582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92D8DA67-2CF7-D41F-0654-A53A1D80FF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B78E-97C3-9EE6-B628-7A5EC2D4F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EFC121-21D6-DD10-2C4B-B17E54115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4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59CB98-BE25-3490-4AB6-0F0868CDE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7A2F58-DFAE-5AA2-F5EA-B2A0A7F440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92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DA4611-90E2-0BAB-9BB2-6A7BB0E2D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92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3032DB-6026-F5F4-FCAB-A70E5DC677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400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ADFB19-C51C-D25C-31AA-874D3511F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00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" name="Text Placeholder 45">
            <a:extLst>
              <a:ext uri="{FF2B5EF4-FFF2-40B4-BE49-F238E27FC236}">
                <a16:creationId xmlns:a16="http://schemas.microsoft.com/office/drawing/2014/main" id="{68EE9E1A-CF14-55FA-6249-FF78F06F9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E8F3B1-20D6-5C90-2885-43FF722F08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892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A43B710B-DDC0-39C2-48BD-EB9C825DDD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908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945C85A-3BBB-C216-104D-EBA78B6728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00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28" name="Text Placeholder 45">
            <a:extLst>
              <a:ext uri="{FF2B5EF4-FFF2-40B4-BE49-F238E27FC236}">
                <a16:creationId xmlns:a16="http://schemas.microsoft.com/office/drawing/2014/main" id="{55DC0DC8-D31F-6DEC-D172-4696B0F925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416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5F6B3E3-FEB2-319D-60E6-8FE4363027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84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653C972-F875-46A0-AB24-7CB4D2AA7F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84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4ECD960-8B83-BF57-2135-6A5CE8C262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4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5748263-767B-F3AB-DC77-A24F8ABE12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92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633614-6E71-BC0F-AFF7-A102842EDA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892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8B8D155-1F89-E252-3C07-B4417BB0A0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00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9930F4D-B6BC-AE63-29BF-E28A1A9477C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00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B24E6CB0-43DB-651D-5E39-F6BDCA41E1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00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5A4A447-2B98-F561-F545-607BA6E1C4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892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2FD843BC-5741-8133-8647-314B88CD573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1908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775905A-97F2-2A03-9A3D-B231DB3775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400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3" name="Text Placeholder 45">
            <a:extLst>
              <a:ext uri="{FF2B5EF4-FFF2-40B4-BE49-F238E27FC236}">
                <a16:creationId xmlns:a16="http://schemas.microsoft.com/office/drawing/2014/main" id="{BC37766A-C6B1-79C8-DA07-52B42EAE3CC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8416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681DD8-0828-0353-0B9F-559BEF92B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17CA20-6657-096F-7B37-48FA50661A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9998" y="685800"/>
            <a:ext cx="9899401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dirty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 / Agenda</a:t>
            </a:r>
          </a:p>
        </p:txBody>
      </p:sp>
    </p:spTree>
    <p:extLst>
      <p:ext uri="{BB962C8B-B14F-4D97-AF65-F5344CB8AC3E}">
        <p14:creationId xmlns:p14="http://schemas.microsoft.com/office/powerpoint/2010/main" val="226187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Picture &amp; Bulle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0B356D-7069-8A68-56F8-04A60AEF0FEF}"/>
              </a:ext>
            </a:extLst>
          </p:cNvPr>
          <p:cNvSpPr txBox="1"/>
          <p:nvPr userDrawn="1"/>
        </p:nvSpPr>
        <p:spPr>
          <a:xfrm>
            <a:off x="522215" y="6509373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88EEEA-5359-AD15-BD47-1A455C5D6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A62707-4D67-2CF2-54AA-911B79FF52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8" y="2313612"/>
            <a:ext cx="4572000" cy="3858584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43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Picture &amp;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0B356D-7069-8A68-56F8-04A60AEF0FEF}"/>
              </a:ext>
            </a:extLst>
          </p:cNvPr>
          <p:cNvSpPr txBox="1"/>
          <p:nvPr userDrawn="1"/>
        </p:nvSpPr>
        <p:spPr>
          <a:xfrm>
            <a:off x="522215" y="6509373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88EEEA-5359-AD15-BD47-1A455C5D6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6FC8811-B8AE-89F8-0F91-1BB4D64130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2301956"/>
            <a:ext cx="4572001" cy="386506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5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>
            <a:extLst>
              <a:ext uri="{FF2B5EF4-FFF2-40B4-BE49-F238E27FC236}">
                <a16:creationId xmlns:a16="http://schemas.microsoft.com/office/drawing/2014/main" id="{1CE8FC55-E9C5-F9FE-4D9E-C76C908039A0}"/>
              </a:ext>
            </a:extLst>
          </p:cNvPr>
          <p:cNvSpPr/>
          <p:nvPr userDrawn="1"/>
        </p:nvSpPr>
        <p:spPr>
          <a:xfrm>
            <a:off x="5400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B2FE0-8475-AE08-7211-875322AAFF30}"/>
              </a:ext>
            </a:extLst>
          </p:cNvPr>
          <p:cNvSpPr txBox="1"/>
          <p:nvPr userDrawn="1"/>
        </p:nvSpPr>
        <p:spPr>
          <a:xfrm>
            <a:off x="533400" y="2133600"/>
            <a:ext cx="220980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NZ" sz="2800" b="1" i="0" kern="1200" spc="-1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Questions?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7C47B-2F24-DAB9-9830-6977B29B8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092C2F0-92FE-779A-237E-898C564B388F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61DDC79-4E24-BD2C-A08B-51F0B02CC410}"/>
              </a:ext>
            </a:extLst>
          </p:cNvPr>
          <p:cNvSpPr txBox="1">
            <a:spLocks/>
          </p:cNvSpPr>
          <p:nvPr userDrawn="1"/>
        </p:nvSpPr>
        <p:spPr>
          <a:xfrm>
            <a:off x="527300" y="669402"/>
            <a:ext cx="197358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Contacts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3E45F54-91C2-953B-A5A0-FB88626C7C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346" y="1511998"/>
            <a:ext cx="1410970" cy="141097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283EF41-178A-85C2-C8C2-D5BF4AD4E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0984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584F7BA-97C3-3F62-2D32-1CFB6EAC47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0984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217B2D0-35AF-DF64-F700-9C4EAE174E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0985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88B4774-1BE5-7D84-77C6-242B98630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0985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38" name="Picture Placeholder 19">
            <a:extLst>
              <a:ext uri="{FF2B5EF4-FFF2-40B4-BE49-F238E27FC236}">
                <a16:creationId xmlns:a16="http://schemas.microsoft.com/office/drawing/2014/main" id="{B9CDFBAB-E64B-2B89-DC01-67DB51A363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6346" y="3425355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0A3620-33FE-24B1-1C0F-0129F49020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20984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867A731-B685-CB98-B97E-8ADE696618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20984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37DECC07-675E-A838-A11E-D5D5AA335C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20985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6DEE71C-5372-0548-91C6-3FC85087CA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20985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8486B119-6878-86AD-0E66-455ED65553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37838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866388E0-6D63-4D1B-BF0C-27864B3707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37838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84D10779-5DB0-06B6-E437-DB41330BE24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37839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4EC4BF0E-E499-8CF3-972C-12B1D80243D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37839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92860261-B896-72EA-A787-E64A516421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37838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655D8CC1-9BE9-C9AC-FEBE-5AE1BAB66D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37838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CB48B44-2AD8-3B9F-806D-6EB1F2A0D3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37839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AE6EA7EC-477B-201D-10DB-3979F40BAA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37839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B2DBE-0B5F-A139-AA05-FDE6E45C1E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293955"/>
            <a:ext cx="1503281" cy="438148"/>
          </a:xfrm>
          <a:prstGeom prst="rect">
            <a:avLst/>
          </a:prstGeom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27AC96AA-D01A-832F-4B3C-EED02500745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553200" y="1511998"/>
            <a:ext cx="1410970" cy="141097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E6C49D10-8F49-D61F-B2EA-A529E6CE5D9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553200" y="3425355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8841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9">
            <a:extLst>
              <a:ext uri="{FF2B5EF4-FFF2-40B4-BE49-F238E27FC236}">
                <a16:creationId xmlns:a16="http://schemas.microsoft.com/office/drawing/2014/main" id="{D6E8FF8A-1A31-61FB-FCF6-FAF7D9739F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6884" y="1502713"/>
            <a:ext cx="1547080" cy="1586211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3ABEB4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832D10-07B0-7FDE-7171-863E8023C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3094642"/>
            <a:ext cx="50353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en-US" b="1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Section heading here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48D03-267D-C473-B45A-88A2B44E1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4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37FA811-74EE-732D-AC24-352426122A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2171344"/>
            <a:ext cx="6330700" cy="1410056"/>
          </a:xfrm>
        </p:spPr>
        <p:txBody>
          <a:bodyPr vert="horz" wrap="square" lIns="0" tIns="12700" rIns="0" bIns="0" rtlCol="0" anchor="t" anchorCtr="0">
            <a:noAutofit/>
          </a:bodyPr>
          <a:lstStyle>
            <a:lvl1pPr>
              <a:defRPr lang="en-US" sz="3200" b="1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DC Template 2 title slide over two lines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FDF2B1F-8F15-2325-2D7A-1834B73E96F6}"/>
              </a:ext>
            </a:extLst>
          </p:cNvPr>
          <p:cNvSpPr/>
          <p:nvPr userDrawn="1"/>
        </p:nvSpPr>
        <p:spPr>
          <a:xfrm>
            <a:off x="5273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C121B-A1C3-A084-2B5C-C3EE08FA7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9B39593-596B-7A21-9666-94D260A95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00" y="3727165"/>
            <a:ext cx="6330700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1600" b="1" spc="-20" dirty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Presenter/s Name</a:t>
            </a:r>
          </a:p>
        </p:txBody>
      </p:sp>
    </p:spTree>
    <p:extLst>
      <p:ext uri="{BB962C8B-B14F-4D97-AF65-F5344CB8AC3E}">
        <p14:creationId xmlns:p14="http://schemas.microsoft.com/office/powerpoint/2010/main" val="3951932810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3653722"/>
            <a:ext cx="3551525" cy="332399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BED3CA7-039F-745E-BB58-8A8C80D6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1813" y="3653722"/>
            <a:ext cx="3551525" cy="332399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F9781C5-D449-7255-66BB-B9805A63C8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8474" y="3653722"/>
            <a:ext cx="3551525" cy="332399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7" name="Content Placeholder 39">
            <a:extLst>
              <a:ext uri="{FF2B5EF4-FFF2-40B4-BE49-F238E27FC236}">
                <a16:creationId xmlns:a16="http://schemas.microsoft.com/office/drawing/2014/main" id="{C9D3549F-0FA4-3297-8EED-D6A97CA899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37922" y="1502712"/>
            <a:ext cx="1547080" cy="1999763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9">
            <a:extLst>
              <a:ext uri="{FF2B5EF4-FFF2-40B4-BE49-F238E27FC236}">
                <a16:creationId xmlns:a16="http://schemas.microsoft.com/office/drawing/2014/main" id="{7C7E0C84-D3BA-022C-7C37-DF52192AFC0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26114" y="1502712"/>
            <a:ext cx="1547080" cy="1999763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39">
            <a:extLst>
              <a:ext uri="{FF2B5EF4-FFF2-40B4-BE49-F238E27FC236}">
                <a16:creationId xmlns:a16="http://schemas.microsoft.com/office/drawing/2014/main" id="{8B8D7C6D-0B3A-128C-282F-8C75F073EA8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777413" y="1502712"/>
            <a:ext cx="1547080" cy="1999763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91A511-7F1D-37B5-9385-637AF27534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5D77BE8-FC5F-EC85-6918-0CEE1901C9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5700" y="685800"/>
            <a:ext cx="9903699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dirty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 / Agenda</a:t>
            </a:r>
          </a:p>
        </p:txBody>
      </p:sp>
    </p:spTree>
    <p:extLst>
      <p:ext uri="{BB962C8B-B14F-4D97-AF65-F5344CB8AC3E}">
        <p14:creationId xmlns:p14="http://schemas.microsoft.com/office/powerpoint/2010/main" val="280580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9">
            <a:extLst>
              <a:ext uri="{FF2B5EF4-FFF2-40B4-BE49-F238E27FC236}">
                <a16:creationId xmlns:a16="http://schemas.microsoft.com/office/drawing/2014/main" id="{D6E8FF8A-1A31-61FB-FCF6-FAF7D9739F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6884" y="1502713"/>
            <a:ext cx="1547080" cy="1586211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3ABEB4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832D10-07B0-7FDE-7171-863E8023C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3094642"/>
            <a:ext cx="50353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en-US" b="1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Section heading here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48D03-267D-C473-B45A-88A2B44E1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31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&amp;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E9F29-723F-180B-BD4B-A6EF8B40A8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432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689B53-B6BE-EE86-C9C9-7CC283D127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D4688-AC4D-B05A-7418-F3FCC9E29B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5246"/>
            <a:ext cx="7080250" cy="4792755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52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4">
            <a:extLst>
              <a:ext uri="{FF2B5EF4-FFF2-40B4-BE49-F238E27FC236}">
                <a16:creationId xmlns:a16="http://schemas.microsoft.com/office/drawing/2014/main" id="{56ED1CC5-1C05-3659-6717-09C7C86C689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75488" y="-13156"/>
            <a:ext cx="2603333" cy="225582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745B0B-A892-7B95-4306-6C075DB3AB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4326" y="1525496"/>
            <a:ext cx="3560622" cy="4792754"/>
          </a:xfrm>
        </p:spPr>
        <p:txBody>
          <a:bodyPr>
            <a:normAutofit/>
          </a:bodyPr>
          <a:lstStyle>
            <a:lvl1pPr>
              <a:defRPr sz="1000">
                <a:solidFill>
                  <a:srgbClr val="CCE6E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E0A95-B3B7-CC62-C177-D54C65CC5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5" name="bg object 18">
            <a:extLst>
              <a:ext uri="{FF2B5EF4-FFF2-40B4-BE49-F238E27FC236}">
                <a16:creationId xmlns:a16="http://schemas.microsoft.com/office/drawing/2014/main" id="{5F86A00C-21AF-23A3-0AD6-4630C99B1DFF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8C95EC-A7B1-4745-FFB2-FA1317C67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B5E0C1D-9266-7645-07A5-B69BD3E2F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525496"/>
            <a:ext cx="7080250" cy="4786103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8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832D10-07B0-7FDE-7171-863E8023C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3094642"/>
            <a:ext cx="8616700" cy="44371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n-US" b="1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Section heading here</a:t>
            </a:r>
            <a:endParaRPr lang="en-NZ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E66547A4-2CA5-E155-FEAC-065D84B2E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00" y="2073050"/>
            <a:ext cx="8616700" cy="736099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4700" b="1" spc="-25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Topic #</a:t>
            </a:r>
            <a:endParaRPr lang="en-NZ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206CB57-8F9B-CA57-D746-33D94B1AE237}"/>
              </a:ext>
            </a:extLst>
          </p:cNvPr>
          <p:cNvSpPr/>
          <p:nvPr userDrawn="1"/>
        </p:nvSpPr>
        <p:spPr>
          <a:xfrm>
            <a:off x="5400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186DD-F52C-9F49-BCA6-ED4E1F5FF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6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an Bullet List &amp;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02568E3-7523-DE6E-A91E-FE8715F9B0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8698" y="1525496"/>
            <a:ext cx="5556250" cy="4792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A23A8BF-32AF-06A7-4DBF-4E63FB503224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C3BC8BE-F628-E12B-E432-8C395CDEA7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590243-3584-A6C4-AD08-E1E6E17D56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F495D2-374F-E058-269B-D0C137A963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2" y="1525496"/>
            <a:ext cx="5581646" cy="4792754"/>
          </a:xfrm>
          <a:solidFill>
            <a:srgbClr val="0092A0"/>
          </a:solidFill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5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&amp; Topic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3A05D638-0999-6E3C-CCB9-DF0E01C3E61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92D8DA67-2CF7-D41F-0654-A53A1D80FF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BA25B1-C7C4-953C-6C1E-72E0923D99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900" y="1529787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HelveticaNeueLT Pro 55 Roman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7A2F58-DFAE-5AA2-F5EA-B2A0A7F440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69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400" b="1" kern="1200" spc="-25" dirty="0" smtClean="0">
                <a:solidFill>
                  <a:srgbClr val="0092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DA4611-90E2-0BAB-9BB2-6A7BB0E2D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69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2294F8A-41DE-AE9F-7E04-082F1F98643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4127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EC44EAA-6D78-30E6-3853-015F798A92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0D655483-F6A2-DD45-D779-B0D979A57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0" y="1447800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7D20F1-8FEF-9DFD-0149-6E20ABE4831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6900" y="3701452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HelveticaNeueLT Pro 55 Roman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18BBE7-017E-610D-61F7-204E4C9E29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6900" y="4246688"/>
            <a:ext cx="3378200" cy="289286"/>
          </a:xfrm>
        </p:spPr>
        <p:txBody>
          <a:bodyPr>
            <a:noAutofit/>
          </a:bodyPr>
          <a:lstStyle>
            <a:lvl1pPr algn="l">
              <a:defRPr lang="en-US" sz="1400" b="1" kern="1200" spc="-25" dirty="0" smtClean="0">
                <a:solidFill>
                  <a:srgbClr val="0092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EA58494-FA10-6534-A0F3-CD53F4D73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06900" y="4535976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0FFF142A-89B4-4615-4109-9CA29349E25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9600" y="361946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F17DFEA-D9AB-097C-EB56-87624E0C57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57700" y="1529787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HelveticaNeueLT Pro 55 Roman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D45BAFC-69BA-710E-6352-6910393059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577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400" b="1" kern="1200" spc="-25" dirty="0" smtClean="0">
                <a:solidFill>
                  <a:srgbClr val="0092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6E6A05B-DCDD-4F78-8D84-38CF190861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77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666BC8D2-8674-D7FA-015F-76FEA0686AE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70400" y="1447800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605C36-AEA3-798F-EA87-BEFBA997B2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57700" y="3697729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HelveticaNeueLT Pro 55 Roman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E822A15-6409-F146-023F-DBEA213F97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57700" y="4242965"/>
            <a:ext cx="3378200" cy="289286"/>
          </a:xfrm>
        </p:spPr>
        <p:txBody>
          <a:bodyPr>
            <a:noAutofit/>
          </a:bodyPr>
          <a:lstStyle>
            <a:lvl1pPr algn="l">
              <a:defRPr lang="en-US" sz="1400" b="1" kern="1200" spc="-25" dirty="0" smtClean="0">
                <a:solidFill>
                  <a:srgbClr val="0092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201A22-3890-E1D7-1569-A76CFC870B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57700" y="4532253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2FD56C9-E6EA-D446-7C03-DBDE7F6617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70400" y="3615742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910430-8A55-3D51-2313-1BAC9146A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9E5DD93-8C8E-3E53-4D63-430EF085AE4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2ACAB2C-F077-E804-0241-A48B71D46B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4F34D5-A6BF-2CF1-27D1-0F9F27A21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D8EC91-76BA-DF39-F7DE-66A663DF13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4000"/>
            <a:ext cx="1006450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69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0DD2D87-C2EB-291E-54AA-94C9037AD45B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DA260CE9-DE38-DE0A-E6FE-0A60A04D1D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A58807-1162-F901-6C8A-6B6A1C825D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7CF830D-89B2-B165-AB48-8133FCB193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4000"/>
            <a:ext cx="1005205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85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D3BCBDE2-3CDF-A6E6-87C7-DBDB0908372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9999" y="1524000"/>
            <a:ext cx="10128001" cy="4794000"/>
          </a:xfrm>
        </p:spPr>
        <p:txBody>
          <a:bodyPr/>
          <a:lstStyle/>
          <a:p>
            <a:endParaRPr lang="en-NZ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5B8933-4CCB-D668-B8A0-EF4738D0EB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52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5CFFA0A-CDE1-343A-43AD-6C12332E64B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588780" y="0"/>
            <a:ext cx="2603333" cy="225582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5CF8A25-E6B0-50ED-CFF9-3E94C26F3E37}"/>
              </a:ext>
            </a:extLst>
          </p:cNvPr>
          <p:cNvSpPr txBox="1"/>
          <p:nvPr userDrawn="1"/>
        </p:nvSpPr>
        <p:spPr>
          <a:xfrm>
            <a:off x="2222207" y="1630942"/>
            <a:ext cx="77482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24892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voloreptatem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fugiatio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omnitas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dolesciento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quatio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odit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nobitaesciis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vitis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nobit litat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dernam si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 voluptum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lignis aut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libus,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sincim voluptas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quae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dolupis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maximus,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volupta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eserum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98EFB120-4469-26C7-70DC-DAFCC6F6EF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35926" y="1524000"/>
            <a:ext cx="10132073" cy="4794000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CE50BF-5B15-F9BD-2C8E-D61DC281DC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&amp; Circl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B88DC6-B048-E36F-BEC4-17232EC15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83A1ACA-EDA8-012F-896D-1F6D775227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439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16" name="Content Placeholder 39">
            <a:extLst>
              <a:ext uri="{FF2B5EF4-FFF2-40B4-BE49-F238E27FC236}">
                <a16:creationId xmlns:a16="http://schemas.microsoft.com/office/drawing/2014/main" id="{1EC0EF18-9040-D6F6-89AC-BF4D15D8ABD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439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976B45-FDBD-E301-74DD-9167C773E4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250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6F3BC73-3B4D-0680-2B86-7FAF0EA3B4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248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28E2DCE-DCE7-3C2D-FFF0-141D6F2D18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0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7" name="Content Placeholder 39">
            <a:extLst>
              <a:ext uri="{FF2B5EF4-FFF2-40B4-BE49-F238E27FC236}">
                <a16:creationId xmlns:a16="http://schemas.microsoft.com/office/drawing/2014/main" id="{E7C35BA2-3609-B401-62AD-35E25FD1D5F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30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1FFB5B-0A59-52EE-014D-BC3DF527F1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0363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A9894FA-433E-5AB2-F6E2-76086ABEBFB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30137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BDBBDC9-1CB2-6B25-74C4-B787CB72D2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397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20" name="Content Placeholder 39">
            <a:extLst>
              <a:ext uri="{FF2B5EF4-FFF2-40B4-BE49-F238E27FC236}">
                <a16:creationId xmlns:a16="http://schemas.microsoft.com/office/drawing/2014/main" id="{5B241D2D-4842-5002-6CBF-0D340C341A2F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138397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70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92FCB633-46AB-8EE2-2522-A20CA71ED0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82762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BEA38D-E1D4-97D2-0276-93C6BFB92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DD9CF9-D4B4-72B0-C865-9D30F2DDD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4687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2D5D4E-D3BD-C327-24FF-B892FCB2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4461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8" name="Content Placeholder 39">
            <a:extLst>
              <a:ext uri="{FF2B5EF4-FFF2-40B4-BE49-F238E27FC236}">
                <a16:creationId xmlns:a16="http://schemas.microsoft.com/office/drawing/2014/main" id="{18151736-F95C-5A67-AAEE-A4BD08D831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71523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943094-3B73-29F6-0DD2-E39878B06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9968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B1F459-A536-2D1D-C746-E82260778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9742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4" name="Content Placeholder 39">
            <a:extLst>
              <a:ext uri="{FF2B5EF4-FFF2-40B4-BE49-F238E27FC236}">
                <a16:creationId xmlns:a16="http://schemas.microsoft.com/office/drawing/2014/main" id="{E21AE304-C8E4-4073-FE0D-125AEBBB9C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76804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620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15">
            <a:extLst>
              <a:ext uri="{FF2B5EF4-FFF2-40B4-BE49-F238E27FC236}">
                <a16:creationId xmlns:a16="http://schemas.microsoft.com/office/drawing/2014/main" id="{904920C0-AB77-E75F-F84E-36032BC6D55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6893492"/>
              </p:ext>
            </p:extLst>
          </p:nvPr>
        </p:nvGraphicFramePr>
        <p:xfrm>
          <a:off x="527300" y="1501961"/>
          <a:ext cx="11087100" cy="464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NZ"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811CAF2-C6AC-DFE9-46D4-C124935D2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4098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6D4A2CE-40A8-5D4C-B636-9BDCB306B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16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1" name="Picture Placeholder 27">
            <a:extLst>
              <a:ext uri="{FF2B5EF4-FFF2-40B4-BE49-F238E27FC236}">
                <a16:creationId xmlns:a16="http://schemas.microsoft.com/office/drawing/2014/main" id="{096AB5DE-292A-EBBA-C2E6-C353DE495F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4098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53199D1-666B-ABED-251A-A6F16E68E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516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33" name="Picture Placeholder 27">
            <a:extLst>
              <a:ext uri="{FF2B5EF4-FFF2-40B4-BE49-F238E27FC236}">
                <a16:creationId xmlns:a16="http://schemas.microsoft.com/office/drawing/2014/main" id="{B906A5E0-463D-04E7-8B46-FEED29D4D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4098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5FD4F4B-5094-6D70-9DC0-FB8590C476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16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35" name="Picture Placeholder 27">
            <a:extLst>
              <a:ext uri="{FF2B5EF4-FFF2-40B4-BE49-F238E27FC236}">
                <a16:creationId xmlns:a16="http://schemas.microsoft.com/office/drawing/2014/main" id="{D140D6E6-B563-D7C2-2CDE-3F7A5DE405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81565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2BE753E2-ABB5-9351-4A0E-00AD0B2E0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21983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37" name="Picture Placeholder 27">
            <a:extLst>
              <a:ext uri="{FF2B5EF4-FFF2-40B4-BE49-F238E27FC236}">
                <a16:creationId xmlns:a16="http://schemas.microsoft.com/office/drawing/2014/main" id="{657CD30F-D86B-6DAD-4975-994F188352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81565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4AE78B09-5DC1-DD31-9870-639BC3141A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1983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39" name="Picture Placeholder 27">
            <a:extLst>
              <a:ext uri="{FF2B5EF4-FFF2-40B4-BE49-F238E27FC236}">
                <a16:creationId xmlns:a16="http://schemas.microsoft.com/office/drawing/2014/main" id="{6591F659-C148-B2C7-AC5B-52D5619EB2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81565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0E41E1B4-6FE6-D5BB-63A7-0B1839B48A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1983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41" name="Picture Placeholder 27">
            <a:extLst>
              <a:ext uri="{FF2B5EF4-FFF2-40B4-BE49-F238E27FC236}">
                <a16:creationId xmlns:a16="http://schemas.microsoft.com/office/drawing/2014/main" id="{079E16B5-4C20-EEA5-7328-AC50002DA1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33881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AD3C53E0-98BD-7651-344B-A5CF5BDA14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4299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43" name="Picture Placeholder 27">
            <a:extLst>
              <a:ext uri="{FF2B5EF4-FFF2-40B4-BE49-F238E27FC236}">
                <a16:creationId xmlns:a16="http://schemas.microsoft.com/office/drawing/2014/main" id="{2B0394FA-8A58-4F31-CD8C-828A952D73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33881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B22542C6-E764-45D5-3ECA-F2B0F589DC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4299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45" name="Picture Placeholder 27">
            <a:extLst>
              <a:ext uri="{FF2B5EF4-FFF2-40B4-BE49-F238E27FC236}">
                <a16:creationId xmlns:a16="http://schemas.microsoft.com/office/drawing/2014/main" id="{FDC02F8E-0DBE-90B2-FF3E-BC30983104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33881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077CFF12-24C2-9663-847D-BDF7FCEE2D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4299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47" name="Picture Placeholder 27">
            <a:extLst>
              <a:ext uri="{FF2B5EF4-FFF2-40B4-BE49-F238E27FC236}">
                <a16:creationId xmlns:a16="http://schemas.microsoft.com/office/drawing/2014/main" id="{EB80D540-E462-38A1-0F1D-2A2D530AED0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06076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B618AA3-971A-3C75-D2BE-77329B853F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46494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49" name="Picture Placeholder 27">
            <a:extLst>
              <a:ext uri="{FF2B5EF4-FFF2-40B4-BE49-F238E27FC236}">
                <a16:creationId xmlns:a16="http://schemas.microsoft.com/office/drawing/2014/main" id="{0353B545-1158-3512-0752-6A18904DC79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06076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84759E47-043A-A72D-DABD-FB0F4F04B0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46494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51" name="Picture Placeholder 27">
            <a:extLst>
              <a:ext uri="{FF2B5EF4-FFF2-40B4-BE49-F238E27FC236}">
                <a16:creationId xmlns:a16="http://schemas.microsoft.com/office/drawing/2014/main" id="{49DEC6F2-B5A0-C3EE-6FAF-A696E764D26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606076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96B85FD7-81AF-605D-3DEF-F5EB09C3BD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6494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1A3E23-2FB7-323F-AFCE-76C0E87D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3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AA9164E-0511-BC7A-FF61-9E0D6D622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130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014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516A4A2F-D21B-7D78-5B0F-CA9BE3C8E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00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A613F540-C089-7A5A-0904-3B8181969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30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D4BDBBC3-CDE5-E3E6-F83E-4AA90631B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200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93220631-3A3E-1D76-601E-5BBEB64EF4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5906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90BCBA8C-5CF3-7DEE-F29D-4352E42381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4976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97372F04-D51E-5382-1E6D-4BD250D3C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5906" y="408907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45">
            <a:extLst>
              <a:ext uri="{FF2B5EF4-FFF2-40B4-BE49-F238E27FC236}">
                <a16:creationId xmlns:a16="http://schemas.microsoft.com/office/drawing/2014/main" id="{057969D9-5C94-FC8A-AD95-763A79E9E0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4976" y="421548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BAC8FBA2-20D3-5F82-FCF1-A6AE7278FC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5755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45">
            <a:extLst>
              <a:ext uri="{FF2B5EF4-FFF2-40B4-BE49-F238E27FC236}">
                <a16:creationId xmlns:a16="http://schemas.microsoft.com/office/drawing/2014/main" id="{0CEE76B3-CB3E-CF17-22B5-B80FFEF1D0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4825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3" name="Text Placeholder 48">
            <a:extLst>
              <a:ext uri="{FF2B5EF4-FFF2-40B4-BE49-F238E27FC236}">
                <a16:creationId xmlns:a16="http://schemas.microsoft.com/office/drawing/2014/main" id="{30CC580E-E0A3-D30C-DEE5-536371E3E9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5755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45">
            <a:extLst>
              <a:ext uri="{FF2B5EF4-FFF2-40B4-BE49-F238E27FC236}">
                <a16:creationId xmlns:a16="http://schemas.microsoft.com/office/drawing/2014/main" id="{74C6F040-355A-0A05-C434-7F3C52CDAB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14825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A7E04F09-39E2-2AE5-EFE6-1114C6462F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0130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6EDCE165-D13B-F73C-D56C-8247A9929F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5906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8FE87434-ACF9-41EB-14AC-F7B8896B7A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5755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9" name="Text Placeholder 48">
            <a:extLst>
              <a:ext uri="{FF2B5EF4-FFF2-40B4-BE49-F238E27FC236}">
                <a16:creationId xmlns:a16="http://schemas.microsoft.com/office/drawing/2014/main" id="{6D6AE984-7769-CA0A-BD4A-CAAC21EED1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13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71" name="Text Placeholder 48">
            <a:extLst>
              <a:ext uri="{FF2B5EF4-FFF2-40B4-BE49-F238E27FC236}">
                <a16:creationId xmlns:a16="http://schemas.microsoft.com/office/drawing/2014/main" id="{7F891AE3-4314-2699-BF7B-3A4536BC6E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5905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230EAA1-C573-1930-5C59-90781D1984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9168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BEE394-5BCF-07CF-454A-B8E1DFDB40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4000"/>
            <a:ext cx="708025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E9F29-723F-180B-BD4B-A6EF8B40A8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432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C61D61-29F3-7979-3EF8-DBCF4E324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&amp;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9">
            <a:extLst>
              <a:ext uri="{FF2B5EF4-FFF2-40B4-BE49-F238E27FC236}">
                <a16:creationId xmlns:a16="http://schemas.microsoft.com/office/drawing/2014/main" id="{C760A92B-7110-4832-DF86-6265FE4B1BE0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299" y="1501371"/>
            <a:ext cx="8540501" cy="4319992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20C08-43B1-4AB5-F11F-16EECF8ABB29}"/>
              </a:ext>
            </a:extLst>
          </p:cNvPr>
          <p:cNvSpPr/>
          <p:nvPr userDrawn="1"/>
        </p:nvSpPr>
        <p:spPr>
          <a:xfrm>
            <a:off x="4824059" y="0"/>
            <a:ext cx="4758013" cy="6311599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3178AC85-E7C1-4F38-EF5C-E63C4DDB4620}"/>
              </a:ext>
            </a:extLst>
          </p:cNvPr>
          <p:cNvSpPr txBox="1"/>
          <p:nvPr userDrawn="1"/>
        </p:nvSpPr>
        <p:spPr>
          <a:xfrm>
            <a:off x="2120896" y="7790019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773A04-FC3C-B27B-10BE-E60163543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0BCC135-07A2-3727-E701-5C6DB4DAE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7464" y="0"/>
            <a:ext cx="4758013" cy="6318250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2381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ullets &amp;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11112118" cy="2243167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DDFD9F-1208-DD48-A435-7C1209036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1FDF27-ADB2-A3AC-2CDD-669378973B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966432"/>
            <a:ext cx="5323842" cy="2123269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B1CA34F-A257-7E08-97DC-FE9D2DA70E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576" y="3966432"/>
            <a:ext cx="5323842" cy="2123269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12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xtures &amp; Tex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3988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3567363" cy="2458627"/>
          </a:xfrm>
          <a:solidFill>
            <a:schemeClr val="bg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3F4889E-0FD9-B105-1E4A-3021A0C80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1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362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E2D9E60A-F1B1-0005-2107-C5BB23E275F0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8088710" y="1501371"/>
            <a:ext cx="3567363" cy="2458627"/>
          </a:xfrm>
          <a:solidFill>
            <a:schemeClr val="bg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9B7DB5A-571A-8473-0E14-7C7EBAD5E1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362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F6B578-AAFC-EF2C-E939-0498CD97F0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7234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39">
            <a:extLst>
              <a:ext uri="{FF2B5EF4-FFF2-40B4-BE49-F238E27FC236}">
                <a16:creationId xmlns:a16="http://schemas.microsoft.com/office/drawing/2014/main" id="{7A936A9E-E040-BD24-7322-FB2D761A913F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312318" y="1501371"/>
            <a:ext cx="3567363" cy="2458627"/>
          </a:xfrm>
          <a:solidFill>
            <a:schemeClr val="bg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C33BE5F-568C-41D7-6369-F0C318368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7234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176D12-30A6-59F6-712D-D07BE885E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61E89BD-9ED8-71F6-8CE6-B33852D30772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6096000" y="-1"/>
            <a:ext cx="6095999" cy="6293599"/>
          </a:xfrm>
          <a:noFill/>
        </p:spPr>
        <p:txBody>
          <a:bodyPr wrap="none">
            <a:noAutofit/>
          </a:bodyPr>
          <a:lstStyle>
            <a:lvl1pPr algn="l">
              <a:defRPr sz="1000">
                <a:solidFill>
                  <a:srgbClr val="CCE6E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87432"/>
            <a:ext cx="5169285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1551924"/>
            <a:ext cx="518707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644604-1F91-7853-8421-799C172AA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132184-E86F-D0C2-9862-95B3752D7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7169" y="1359273"/>
            <a:ext cx="3044832" cy="3575050"/>
          </a:xfrm>
          <a:solidFill>
            <a:srgbClr val="0092A0"/>
          </a:solidFill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 err="1"/>
              <a:t>Add</a:t>
            </a:r>
            <a:r>
              <a:rPr lang="mi-NZ" dirty="0"/>
              <a:t> </a:t>
            </a:r>
            <a:r>
              <a:rPr lang="mi-NZ" dirty="0" err="1"/>
              <a:t>Quote</a:t>
            </a:r>
            <a:endParaRPr lang="en-NZ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5BBCB04-651C-B5AB-5FAD-58CFBE8994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15" y="2111132"/>
            <a:ext cx="5187070" cy="4200467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84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Picture &amp; Bulle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rgbClr val="F2F2F2"/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0B356D-7069-8A68-56F8-04A60AEF0FEF}"/>
              </a:ext>
            </a:extLst>
          </p:cNvPr>
          <p:cNvSpPr txBox="1"/>
          <p:nvPr userDrawn="1"/>
        </p:nvSpPr>
        <p:spPr>
          <a:xfrm>
            <a:off x="522215" y="6509373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88EEEA-5359-AD15-BD47-1A455C5D6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E2A5ED6-27CF-A41C-3B5C-4458D26B1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8" y="2297022"/>
            <a:ext cx="4572000" cy="3869987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13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Picture &amp; Bulle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rgbClr val="F2F2F2"/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0B356D-7069-8A68-56F8-04A60AEF0FEF}"/>
              </a:ext>
            </a:extLst>
          </p:cNvPr>
          <p:cNvSpPr txBox="1"/>
          <p:nvPr userDrawn="1"/>
        </p:nvSpPr>
        <p:spPr>
          <a:xfrm>
            <a:off x="522215" y="6509373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88EEEA-5359-AD15-BD47-1A455C5D6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34073C-0C26-4CB1-4107-DDB92D06D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2295682"/>
            <a:ext cx="4572001" cy="3865061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13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>
            <a:extLst>
              <a:ext uri="{FF2B5EF4-FFF2-40B4-BE49-F238E27FC236}">
                <a16:creationId xmlns:a16="http://schemas.microsoft.com/office/drawing/2014/main" id="{1CE8FC55-E9C5-F9FE-4D9E-C76C908039A0}"/>
              </a:ext>
            </a:extLst>
          </p:cNvPr>
          <p:cNvSpPr/>
          <p:nvPr userDrawn="1"/>
        </p:nvSpPr>
        <p:spPr>
          <a:xfrm>
            <a:off x="5400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09582-CCBC-ECBB-0614-870F5CC3B647}"/>
              </a:ext>
            </a:extLst>
          </p:cNvPr>
          <p:cNvSpPr txBox="1"/>
          <p:nvPr userDrawn="1"/>
        </p:nvSpPr>
        <p:spPr>
          <a:xfrm>
            <a:off x="533400" y="2133600"/>
            <a:ext cx="220980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NZ" sz="2800" b="1" i="0" kern="1200" spc="-1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Questions?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2120B-7F45-6932-8574-412FA3BBC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0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092C2F0-92FE-779A-237E-898C564B388F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61DDC79-4E24-BD2C-A08B-51F0B02CC410}"/>
              </a:ext>
            </a:extLst>
          </p:cNvPr>
          <p:cNvSpPr txBox="1">
            <a:spLocks/>
          </p:cNvSpPr>
          <p:nvPr userDrawn="1"/>
        </p:nvSpPr>
        <p:spPr>
          <a:xfrm>
            <a:off x="527300" y="669402"/>
            <a:ext cx="197358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Contacts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283EF41-178A-85C2-C8C2-D5BF4AD4E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0984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584F7BA-97C3-3F62-2D32-1CFB6EAC47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0984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217B2D0-35AF-DF64-F700-9C4EAE174E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0985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88B4774-1BE5-7D84-77C6-242B98630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0985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0A3620-33FE-24B1-1C0F-0129F49020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20984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867A731-B685-CB98-B97E-8ADE696618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20984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37DECC07-675E-A838-A11E-D5D5AA335C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20985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6DEE71C-5372-0548-91C6-3FC85087CA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20985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8486B119-6878-86AD-0E66-455ED65553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37838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866388E0-6D63-4D1B-BF0C-27864B3707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37838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84D10779-5DB0-06B6-E437-DB41330BE24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37839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4EC4BF0E-E499-8CF3-972C-12B1D80243D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37839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92860261-B896-72EA-A787-E64A516421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37838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655D8CC1-9BE9-C9AC-FEBE-5AE1BAB66D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37838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CB48B44-2AD8-3B9F-806D-6EB1F2A0D3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37839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AE6EA7EC-477B-201D-10DB-3979F40BAA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37839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E0E20297-C04F-FC73-4E61-0B8CABFD6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346" y="1511998"/>
            <a:ext cx="1410970" cy="141097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04A9381F-A483-028F-9EF1-C6FA5B7ABCB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6346" y="3425355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5D2091A-A12E-0E2A-A3F2-3ADCCC5AE87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553200" y="1511998"/>
            <a:ext cx="1410970" cy="141097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BA17CD6A-208F-95D9-D9EA-E28B0EC127A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553200" y="3425355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B9E68-5A45-E76A-EC95-D20988FF73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293955"/>
            <a:ext cx="1503281" cy="4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5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29AF527-0DFF-8331-C92E-94886741F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2171344"/>
            <a:ext cx="6330700" cy="1410056"/>
          </a:xfrm>
        </p:spPr>
        <p:txBody>
          <a:bodyPr vert="horz" wrap="square" lIns="0" tIns="12700" rIns="0" bIns="0" rtlCol="0" anchor="t" anchorCtr="0">
            <a:noAutofit/>
          </a:bodyPr>
          <a:lstStyle>
            <a:lvl1pPr>
              <a:defRPr lang="en-US" sz="32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DC Template 3 title slide over two lines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7F1171D1-3B37-478C-D26B-CBB7CB67E548}"/>
              </a:ext>
            </a:extLst>
          </p:cNvPr>
          <p:cNvSpPr/>
          <p:nvPr userDrawn="1"/>
        </p:nvSpPr>
        <p:spPr>
          <a:xfrm>
            <a:off x="5273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63A5B-C2CC-1EB2-BF5D-5C4791641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DD078D9-DC00-BD2E-EC43-AD332D324A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00" y="3727165"/>
            <a:ext cx="6330700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1600" b="1" spc="-20" dirty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lang="en-US" smtClean="0">
                <a:solidFill>
                  <a:schemeClr val="tx2"/>
                </a:solidFill>
              </a:defRPr>
            </a:lvl2pPr>
            <a:lvl3pPr marL="914400" indent="0">
              <a:buNone/>
              <a:defRPr lang="en-US" smtClean="0">
                <a:solidFill>
                  <a:schemeClr val="tx2"/>
                </a:solidFill>
              </a:defRPr>
            </a:lvl3pPr>
            <a:lvl4pPr marL="1371600" indent="0">
              <a:buNone/>
              <a:defRPr lang="en-US" smtClean="0">
                <a:solidFill>
                  <a:schemeClr val="tx2"/>
                </a:solidFill>
              </a:defRPr>
            </a:lvl4pPr>
            <a:lvl5pPr marL="1828800" indent="0">
              <a:buNone/>
              <a:defRPr lang="en-NZ">
                <a:solidFill>
                  <a:schemeClr val="tx2"/>
                </a:solidFill>
              </a:defRPr>
            </a:lvl5pPr>
          </a:lstStyle>
          <a:p>
            <a:pPr marL="12700" marR="5080" lv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Presenter/s Name</a:t>
            </a:r>
          </a:p>
        </p:txBody>
      </p:sp>
    </p:spTree>
    <p:extLst>
      <p:ext uri="{BB962C8B-B14F-4D97-AF65-F5344CB8AC3E}">
        <p14:creationId xmlns:p14="http://schemas.microsoft.com/office/powerpoint/2010/main" val="2078896412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3A05D638-0999-6E3C-CCB9-DF0E01C3E61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92D8DA67-2CF7-D41F-0654-A53A1D80FF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B78E-97C3-9EE6-B628-7A5EC2D4F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EFC121-21D6-DD10-2C4B-B17E54115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4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59CB98-BE25-3490-4AB6-0F0868CDE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7A2F58-DFAE-5AA2-F5EA-B2A0A7F440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92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DA4611-90E2-0BAB-9BB2-6A7BB0E2D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92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3032DB-6026-F5F4-FCAB-A70E5DC677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40000" y="2391322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ADFB19-C51C-D25C-31AA-874D3511F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0000" y="2680610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" name="Text Placeholder 45">
            <a:extLst>
              <a:ext uri="{FF2B5EF4-FFF2-40B4-BE49-F238E27FC236}">
                <a16:creationId xmlns:a16="http://schemas.microsoft.com/office/drawing/2014/main" id="{68EE9E1A-CF14-55FA-6249-FF78F06F9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E8F3B1-20D6-5C90-2885-43FF722F08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892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A43B710B-DDC0-39C2-48BD-EB9C825DDD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908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945C85A-3BBB-C216-104D-EBA78B6728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0000" y="1846086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28" name="Text Placeholder 45">
            <a:extLst>
              <a:ext uri="{FF2B5EF4-FFF2-40B4-BE49-F238E27FC236}">
                <a16:creationId xmlns:a16="http://schemas.microsoft.com/office/drawing/2014/main" id="{55DC0DC8-D31F-6DEC-D172-4696B0F925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41600" y="1783203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5F6B3E3-FEB2-319D-60E6-8FE4363027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84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653C972-F875-46A0-AB24-7CB4D2AA7F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84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4ECD960-8B83-BF57-2135-6A5CE8C262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4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5748263-767B-F3AB-DC77-A24F8ABE12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92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633614-6E71-BC0F-AFF7-A102842EDA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892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8B8D155-1F89-E252-3C07-B4417BB0A0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0000" y="4242644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9930F4D-B6BC-AE63-29BF-E28A1A9477C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0000" y="4531932"/>
            <a:ext cx="3378200" cy="291190"/>
          </a:xfrm>
        </p:spPr>
        <p:txBody>
          <a:bodyPr>
            <a:noAutofit/>
          </a:bodyPr>
          <a:lstStyle>
            <a:lvl1pPr algn="l">
              <a:defRPr lang="en-US" sz="16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B24E6CB0-43DB-651D-5E39-F6BDCA41E1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00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  <a:latin typeface="+mj-lt"/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5A4A447-2B98-F561-F545-607BA6E1C4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892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2FD843BC-5741-8133-8647-314B88CD573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1908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  <a:latin typeface="+mj-lt"/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775905A-97F2-2A03-9A3D-B231DB3775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40000" y="3697408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3" name="Text Placeholder 45">
            <a:extLst>
              <a:ext uri="{FF2B5EF4-FFF2-40B4-BE49-F238E27FC236}">
                <a16:creationId xmlns:a16="http://schemas.microsoft.com/office/drawing/2014/main" id="{BC37766A-C6B1-79C8-DA07-52B42EAE3CC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841600" y="363452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  <a:latin typeface="+mj-lt"/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1EDE26-C959-9B45-2977-18EBB6043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CCF6A3-CB0E-BF1A-7BB2-56B5875DCC2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9998" y="685800"/>
            <a:ext cx="9975601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dirty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 / Agenda</a:t>
            </a:r>
          </a:p>
        </p:txBody>
      </p:sp>
    </p:spTree>
    <p:extLst>
      <p:ext uri="{BB962C8B-B14F-4D97-AF65-F5344CB8AC3E}">
        <p14:creationId xmlns:p14="http://schemas.microsoft.com/office/powerpoint/2010/main" val="50270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E9F29-723F-180B-BD4B-A6EF8B40A8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432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>
                <a:solidFill>
                  <a:srgbClr val="CCE6E6"/>
                </a:solidFill>
              </a:defRPr>
            </a:lvl1pPr>
            <a:lvl2pPr>
              <a:defRPr sz="1000">
                <a:solidFill>
                  <a:srgbClr val="CCE6E6"/>
                </a:solidFill>
              </a:defRPr>
            </a:lvl2pPr>
            <a:lvl3pPr>
              <a:defRPr sz="1000">
                <a:solidFill>
                  <a:srgbClr val="CCE6E6"/>
                </a:solidFill>
              </a:defRPr>
            </a:lvl3pPr>
            <a:lvl4pPr>
              <a:defRPr sz="1000">
                <a:solidFill>
                  <a:srgbClr val="CCE6E6"/>
                </a:solidFill>
              </a:defRPr>
            </a:lvl4pPr>
            <a:lvl5pPr>
              <a:defRPr sz="1000">
                <a:solidFill>
                  <a:srgbClr val="CCE6E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BBCD3A5-9A38-8150-6657-5FD1DA868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8498877-96A8-173A-F875-FD25DB50D5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525247"/>
            <a:ext cx="7080250" cy="4792753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5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832D10-07B0-7FDE-7171-863E8023C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300" y="3094642"/>
            <a:ext cx="5035300" cy="44371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n-US" b="1" smtClean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Section heading here</a:t>
            </a:r>
            <a:endParaRPr lang="en-NZ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E66547A4-2CA5-E155-FEAC-065D84B2E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00" y="2073050"/>
            <a:ext cx="8616700" cy="736099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4700" b="1" spc="-25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Topic #</a:t>
            </a:r>
            <a:endParaRPr lang="en-NZ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206CB57-8F9B-CA57-D746-33D94B1AE237}"/>
              </a:ext>
            </a:extLst>
          </p:cNvPr>
          <p:cNvSpPr/>
          <p:nvPr userDrawn="1"/>
        </p:nvSpPr>
        <p:spPr>
          <a:xfrm>
            <a:off x="5400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A1E17-6F06-AFC7-32B4-B87D9A798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0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2231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E9F29-723F-180B-BD4B-A6EF8B40A8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432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6576EC-86D6-17CC-6A54-73D45E3B3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887B982-BAE3-B325-AF77-229E53F52F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4000"/>
            <a:ext cx="708025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1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4">
            <a:extLst>
              <a:ext uri="{FF2B5EF4-FFF2-40B4-BE49-F238E27FC236}">
                <a16:creationId xmlns:a16="http://schemas.microsoft.com/office/drawing/2014/main" id="{56ED1CC5-1C05-3659-6717-09C7C86C689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745B0B-A892-7B95-4306-6C075DB3AB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1000" y="1525496"/>
            <a:ext cx="3560622" cy="4792754"/>
          </a:xfrm>
        </p:spPr>
        <p:txBody>
          <a:bodyPr>
            <a:normAutofit/>
          </a:bodyPr>
          <a:lstStyle>
            <a:lvl1pPr>
              <a:defRPr sz="1000">
                <a:solidFill>
                  <a:srgbClr val="CCE6E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858A4-EB2D-9AF4-E5E2-926122466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5" name="bg object 18">
            <a:extLst>
              <a:ext uri="{FF2B5EF4-FFF2-40B4-BE49-F238E27FC236}">
                <a16:creationId xmlns:a16="http://schemas.microsoft.com/office/drawing/2014/main" id="{1A4BD328-B271-3873-99F0-BDC44AE6B51A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6DAC25-60AA-D6EC-8310-4F824AA3D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51CEB13-909F-CC37-97A2-65DEAE07C4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9" y="1524000"/>
            <a:ext cx="7080001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an Bullet List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02568E3-7523-DE6E-A91E-FE8715F9B0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8698" y="1525496"/>
            <a:ext cx="5556250" cy="4792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B006A6-BB01-8E99-40ED-691A325D2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0178C3-7F9A-EA26-D896-48E98F47A7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9" y="1524000"/>
            <a:ext cx="5568699" cy="4794000"/>
          </a:xfrm>
          <a:solidFill>
            <a:srgbClr val="0092A0"/>
          </a:solidFill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05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&amp; Topic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3A05D638-0999-6E3C-CCB9-DF0E01C3E61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92D8DA67-2CF7-D41F-0654-A53A1D80FF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BA25B1-C7C4-953C-6C1E-72E0923D99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900" y="1529787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7A2F58-DFAE-5AA2-F5EA-B2A0A7F440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69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DA4611-90E2-0BAB-9BB2-6A7BB0E2D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69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E3D19C0-DA00-B3D4-BEA9-3A6F7DDEAB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6900" y="3701454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498A299-20FD-7012-008B-530F460EAB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6900" y="4246690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D5AAAB-2039-CF16-BC53-D2BB70500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6900" y="4535978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ADA975-A067-9964-FDF3-6C623433F8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57700" y="1529787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3032DB-6026-F5F4-FCAB-A70E5DC677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77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ADFB19-C51C-D25C-31AA-874D3511F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77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668F186-9CAD-1349-BB26-6F86979FF8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57700" y="3701454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Topic #</a:t>
            </a:r>
          </a:p>
          <a:p>
            <a:pPr lvl="0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F67DA67-8C5C-117A-90ED-912B0867C1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57700" y="4246690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C5915F-90B3-CA5C-8D9A-C2DEC8EF9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7700" y="4535978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2294F8A-41DE-AE9F-7E04-082F1F98643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4127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CB71ED9D-051E-535D-1896-BA492AC548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0" y="1447800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6873DD7B-7FF5-0AED-1141-0A6D6E47A1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9600" y="3619465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7CE1F22B-7F80-521D-961F-0A8691F3E06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70400" y="1447800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34B7CF33-F57C-3CED-A52B-096C0B0188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70400" y="3615742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D3A453-D10A-1692-6C44-C3FD965A4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AA309E-2907-ADCE-7CA8-A853DDD32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0277F5-9EBB-8DAD-7B6F-BCDE80FB4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AC61C-443A-F091-9868-302F7502A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523999"/>
            <a:ext cx="10128000" cy="4793999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98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8083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1A9BF-10B6-2D72-A513-68A325A04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D6C8D4D-58B9-70B8-8C52-A948EB2B1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1524000"/>
            <a:ext cx="10128001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04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D3BCBDE2-3CDF-A6E6-87C7-DBDB0908372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9999" y="1524000"/>
            <a:ext cx="10128001" cy="4343398"/>
          </a:xfrm>
        </p:spPr>
        <p:txBody>
          <a:bodyPr/>
          <a:lstStyle/>
          <a:p>
            <a:endParaRPr lang="en-NZ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BB501E-79EE-2671-32A8-69D2CD2A2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2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NZ" dirty="0"/>
              <a:t>Main Heading</a:t>
            </a:r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5CF8A25-E6B0-50ED-CFF9-3E94C26F3E37}"/>
              </a:ext>
            </a:extLst>
          </p:cNvPr>
          <p:cNvSpPr txBox="1"/>
          <p:nvPr userDrawn="1"/>
        </p:nvSpPr>
        <p:spPr>
          <a:xfrm>
            <a:off x="2222207" y="1630942"/>
            <a:ext cx="77482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24892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voloreptatem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fugiatio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omnitas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dolesciento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quatio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odit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nobitaesciis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vitis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nobit litat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dernam si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quia voluptum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lignis aut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libus,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sincim voluptas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quae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dolupis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maximus,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volupta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eserum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98EFB120-4469-26C7-70DC-DAFCC6F6EF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39999" y="1524000"/>
            <a:ext cx="10128001" cy="434339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7D5C54-8076-4627-AACC-207D6B946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9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&amp; Circle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B88DC6-B048-E36F-BEC4-17232EC15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83A1ACA-EDA8-012F-896D-1F6D775227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439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16" name="Content Placeholder 39">
            <a:extLst>
              <a:ext uri="{FF2B5EF4-FFF2-40B4-BE49-F238E27FC236}">
                <a16:creationId xmlns:a16="http://schemas.microsoft.com/office/drawing/2014/main" id="{1EC0EF18-9040-D6F6-89AC-BF4D15D8ABD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439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976B45-FDBD-E301-74DD-9167C773E4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25026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6F3BC73-3B4D-0680-2B86-7FAF0EA3B4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24800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28E2DCE-DCE7-3C2D-FFF0-141D6F2D18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060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7" name="Content Placeholder 39">
            <a:extLst>
              <a:ext uri="{FF2B5EF4-FFF2-40B4-BE49-F238E27FC236}">
                <a16:creationId xmlns:a16="http://schemas.microsoft.com/office/drawing/2014/main" id="{E7C35BA2-3609-B401-62AD-35E25FD1D5F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3060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1FFB5B-0A59-52EE-014D-BC3DF527F1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0363" y="4114800"/>
            <a:ext cx="3551299" cy="2194235"/>
          </a:xfrm>
          <a:solidFill>
            <a:srgbClr val="CCE6E6"/>
          </a:soli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A9894FA-433E-5AB2-F6E2-76086ABEBFB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30137" y="1502712"/>
            <a:ext cx="3551525" cy="2612086"/>
          </a:xfrm>
          <a:solidFill>
            <a:srgbClr val="CCE6E6"/>
          </a:solidFill>
        </p:spPr>
        <p:txBody>
          <a:bodyPr anchor="b" anchorCtr="0">
            <a:noAutofit/>
          </a:bodyPr>
          <a:lstStyle>
            <a:lvl1pPr algn="ctr">
              <a:defRPr sz="1600" b="1">
                <a:solidFill>
                  <a:srgbClr val="0092A0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BDBBDC9-1CB2-6B25-74C4-B787CB72D2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397" y="1834814"/>
            <a:ext cx="1756440" cy="1756800"/>
          </a:xfrm>
          <a:blipFill>
            <a:blip r:embed="rId4"/>
            <a:stretch>
              <a:fillRect/>
            </a:stretch>
          </a:blipFill>
        </p:spPr>
        <p:txBody>
          <a:bodyPr wrap="none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B2B3"/>
                </a:solidFill>
                <a:latin typeface="Wandohope" panose="020B0503020000020004" pitchFamily="18" charset="-128"/>
                <a:ea typeface="Wandohope" panose="020B0503020000020004" pitchFamily="18" charset="-128"/>
                <a:sym typeface="Wingdings 2" panose="05020102010507070707" pitchFamily="18" charset="2"/>
              </a:defRPr>
            </a:lvl1pPr>
          </a:lstStyle>
          <a:p>
            <a:pPr lvl="0"/>
            <a:r>
              <a:rPr lang="en-NZ" dirty="0"/>
              <a:t></a:t>
            </a:r>
          </a:p>
        </p:txBody>
      </p:sp>
      <p:sp>
        <p:nvSpPr>
          <p:cNvPr id="20" name="Content Placeholder 39">
            <a:extLst>
              <a:ext uri="{FF2B5EF4-FFF2-40B4-BE49-F238E27FC236}">
                <a16:creationId xmlns:a16="http://schemas.microsoft.com/office/drawing/2014/main" id="{5B241D2D-4842-5002-6CBF-0D340C341A2F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138397" y="1834814"/>
            <a:ext cx="1756440" cy="1756799"/>
          </a:xfrm>
          <a:noFill/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>
                <a:solidFill>
                  <a:srgbClr val="00B2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5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an Bullet List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524000"/>
            <a:ext cx="5556250" cy="4794250"/>
          </a:xfrm>
          <a:solidFill>
            <a:srgbClr val="0092A0"/>
          </a:solidFill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02568E3-7523-DE6E-A91E-FE8715F9B0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8698" y="1525496"/>
            <a:ext cx="5556250" cy="4792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C91A23-3583-EC48-C726-E357D9B22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18936CC-4593-C30F-A5C4-106AF22BB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26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63E5F-4522-DC2A-A24C-865737C64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92FCB633-46AB-8EE2-2522-A20CA71ED0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82762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BEA38D-E1D4-97D2-0276-93C6BFB92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DD9CF9-D4B4-72B0-C865-9D30F2DDD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4687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2D5D4E-D3BD-C327-24FF-B892FCB2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4461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8" name="Content Placeholder 39">
            <a:extLst>
              <a:ext uri="{FF2B5EF4-FFF2-40B4-BE49-F238E27FC236}">
                <a16:creationId xmlns:a16="http://schemas.microsoft.com/office/drawing/2014/main" id="{18151736-F95C-5A67-AAEE-A4BD08D831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71523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943094-3B73-29F6-0DD2-E39878B06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9968" y="3834882"/>
            <a:ext cx="3551299" cy="2320888"/>
          </a:xfrm>
          <a:gradFill flip="none" rotWithShape="1">
            <a:gsLst>
              <a:gs pos="83000">
                <a:srgbClr val="0092A0"/>
              </a:gs>
              <a:gs pos="85000">
                <a:srgbClr val="3ABEB4">
                  <a:lumMod val="95000"/>
                  <a:lumOff val="5000"/>
                </a:srgbClr>
              </a:gs>
            </a:gsLst>
            <a:lin ang="5400000" scaled="1"/>
            <a:tileRect/>
          </a:gradFill>
        </p:spPr>
        <p:txBody>
          <a:bodyPr tIns="108000" anchor="t" anchorCtr="0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B1F459-A536-2D1D-C746-E82260778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9742" y="1502720"/>
            <a:ext cx="3551525" cy="2332162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  <p:sp>
        <p:nvSpPr>
          <p:cNvPr id="14" name="Content Placeholder 39">
            <a:extLst>
              <a:ext uri="{FF2B5EF4-FFF2-40B4-BE49-F238E27FC236}">
                <a16:creationId xmlns:a16="http://schemas.microsoft.com/office/drawing/2014/main" id="{E21AE304-C8E4-4073-FE0D-125AEBBB9C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76804" y="1851279"/>
            <a:ext cx="2057400" cy="1450975"/>
          </a:xfrm>
        </p:spPr>
        <p:txBody>
          <a:bodyPr>
            <a:noAutofit/>
          </a:bodyPr>
          <a:lstStyle>
            <a:lvl1pPr>
              <a:defRPr sz="1000">
                <a:solidFill>
                  <a:srgbClr val="0092A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263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5721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240285-62D7-3947-3421-DCF337E491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graphicFrame>
        <p:nvGraphicFramePr>
          <p:cNvPr id="2" name="object 15">
            <a:extLst>
              <a:ext uri="{FF2B5EF4-FFF2-40B4-BE49-F238E27FC236}">
                <a16:creationId xmlns:a16="http://schemas.microsoft.com/office/drawing/2014/main" id="{11E03E45-04E7-7BA8-432F-AA4F974448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1020515"/>
              </p:ext>
            </p:extLst>
          </p:nvPr>
        </p:nvGraphicFramePr>
        <p:xfrm>
          <a:off x="527300" y="1501961"/>
          <a:ext cx="11087100" cy="464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NZ"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B2B3"/>
                      </a:solidFill>
                      <a:prstDash val="solid"/>
                    </a:lnL>
                    <a:lnR w="3175">
                      <a:solidFill>
                        <a:srgbClr val="00B2B3"/>
                      </a:solidFill>
                      <a:prstDash val="solid"/>
                    </a:lnR>
                    <a:lnT w="3175">
                      <a:solidFill>
                        <a:srgbClr val="00B2B3"/>
                      </a:solidFill>
                      <a:prstDash val="solid"/>
                    </a:lnT>
                    <a:lnB w="3175">
                      <a:solidFill>
                        <a:srgbClr val="00B2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08705E67-4576-DA81-2B43-9076A4FBDC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4098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11B688F-81DF-6759-EBAD-107E7F977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16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32A62DAB-39CE-CA92-E87A-854243F75D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4098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DB979F82-DB76-12AE-3302-0144C9EF3A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516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87434EE2-03D5-0576-6465-06CC6D5213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4098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0F72A51-23D9-7D59-DEDF-472980279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16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0051A9C3-5BF5-E47A-0BCF-DBEEBBCD9C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81565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8FC9B745-182B-7DEB-390B-96E30CE60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21983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AAE9A018-453E-D511-BF45-B63F914966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81565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E4AC52A1-23FE-ECAB-18AA-E18DC0CC3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1983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5C5DB7FB-28CE-7927-6186-F64C1E92E7B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81565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AFACBE6-F57C-3C36-C278-80D9D5F561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1983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9B6F8106-D0F7-DBC5-EFA2-D18E1038C7B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33881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770DB262-55FB-DE20-261A-242C51ADC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4299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AE8FA662-97A6-27E3-2BBB-8AEBB8FED8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33881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3E73E10C-461D-0394-BFB0-0C89887EEB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4299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4" name="Picture Placeholder 27">
            <a:extLst>
              <a:ext uri="{FF2B5EF4-FFF2-40B4-BE49-F238E27FC236}">
                <a16:creationId xmlns:a16="http://schemas.microsoft.com/office/drawing/2014/main" id="{5948B9DF-1788-A518-FF4E-8EF1C6AD3CF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33881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19C6EA08-506E-5E5B-45EE-3A58F3B970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4299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27" name="Picture Placeholder 27">
            <a:extLst>
              <a:ext uri="{FF2B5EF4-FFF2-40B4-BE49-F238E27FC236}">
                <a16:creationId xmlns:a16="http://schemas.microsoft.com/office/drawing/2014/main" id="{D807F5A2-F3AC-F6C3-13DA-4FF349E16B9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06076" y="1671474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dirty="0"/>
              <a:t>Logo here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16DE3851-02D9-74AF-A588-C93247A5B2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46494" y="2477575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27">
            <a:extLst>
              <a:ext uri="{FF2B5EF4-FFF2-40B4-BE49-F238E27FC236}">
                <a16:creationId xmlns:a16="http://schemas.microsoft.com/office/drawing/2014/main" id="{494D8257-3C73-38F0-6C02-4FBA1549908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06076" y="3195462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B5666D33-4CFC-8101-BC50-AB4A528905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46494" y="4001563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  <p:sp>
        <p:nvSpPr>
          <p:cNvPr id="53" name="Picture Placeholder 27">
            <a:extLst>
              <a:ext uri="{FF2B5EF4-FFF2-40B4-BE49-F238E27FC236}">
                <a16:creationId xmlns:a16="http://schemas.microsoft.com/office/drawing/2014/main" id="{714BDA13-AC18-3FD7-918E-39E8C0B6484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606076" y="4719451"/>
            <a:ext cx="1671637" cy="636588"/>
          </a:xfrm>
          <a:solidFill>
            <a:srgbClr val="D1D3D4"/>
          </a:solidFill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Logo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C924377E-2690-31B3-39BC-55AD6F657C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6494" y="5525552"/>
            <a:ext cx="2590800" cy="484188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06186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xe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AA9164E-0511-BC7A-FF61-9E0D6D622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130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516A4A2F-D21B-7D78-5B0F-CA9BE3C8E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00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A613F540-C089-7A5A-0904-3B8181969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30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D4BDBBC3-CDE5-E3E6-F83E-4AA90631B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200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93220631-3A3E-1D76-601E-5BBEB64EF4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5906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90BCBA8C-5CF3-7DEE-F29D-4352E42381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4976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97372F04-D51E-5382-1E6D-4BD250D3C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5906" y="408907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45">
            <a:extLst>
              <a:ext uri="{FF2B5EF4-FFF2-40B4-BE49-F238E27FC236}">
                <a16:creationId xmlns:a16="http://schemas.microsoft.com/office/drawing/2014/main" id="{057969D9-5C94-FC8A-AD95-763A79E9E0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4976" y="421548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BAC8FBA2-20D3-5F82-FCF1-A6AE7278FC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5755" y="1656795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45">
            <a:extLst>
              <a:ext uri="{FF2B5EF4-FFF2-40B4-BE49-F238E27FC236}">
                <a16:creationId xmlns:a16="http://schemas.microsoft.com/office/drawing/2014/main" id="{0CEE76B3-CB3E-CF17-22B5-B80FFEF1D0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4825" y="1783203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3" name="Text Placeholder 48">
            <a:extLst>
              <a:ext uri="{FF2B5EF4-FFF2-40B4-BE49-F238E27FC236}">
                <a16:creationId xmlns:a16="http://schemas.microsoft.com/office/drawing/2014/main" id="{30CC580E-E0A3-D30C-DEE5-536371E3E9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5755" y="4072996"/>
            <a:ext cx="3554095" cy="546853"/>
          </a:xfrm>
          <a:solidFill>
            <a:srgbClr val="3ABEB4"/>
          </a:solidFill>
        </p:spPr>
        <p:txBody>
          <a:bodyPr anchor="b" anchorCtr="0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45">
            <a:extLst>
              <a:ext uri="{FF2B5EF4-FFF2-40B4-BE49-F238E27FC236}">
                <a16:creationId xmlns:a16="http://schemas.microsoft.com/office/drawing/2014/main" id="{74C6F040-355A-0A05-C434-7F3C52CDAB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14825" y="4199404"/>
            <a:ext cx="357981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NZ" dirty="0"/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A7E04F09-39E2-2AE5-EFE6-1114C6462F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0130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6EDCE165-D13B-F73C-D56C-8247A9929F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5906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8FE87434-ACF9-41EB-14AC-F7B8896B7A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5755" y="2203648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69" name="Text Placeholder 48">
            <a:extLst>
              <a:ext uri="{FF2B5EF4-FFF2-40B4-BE49-F238E27FC236}">
                <a16:creationId xmlns:a16="http://schemas.microsoft.com/office/drawing/2014/main" id="{6D6AE984-7769-CA0A-BD4A-CAAC21EED1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13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71" name="Text Placeholder 48">
            <a:extLst>
              <a:ext uri="{FF2B5EF4-FFF2-40B4-BE49-F238E27FC236}">
                <a16:creationId xmlns:a16="http://schemas.microsoft.com/office/drawing/2014/main" id="{7F891AE3-4314-2699-BF7B-3A4536BC6E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5905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230EAA1-C573-1930-5C59-90781D1984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91680" y="4608121"/>
            <a:ext cx="3554095" cy="1656149"/>
          </a:xfrm>
          <a:solidFill>
            <a:srgbClr val="3ABEB4"/>
          </a:solidFill>
        </p:spPr>
        <p:txBody>
          <a:bodyPr anchor="t" anchorCtr="0">
            <a:normAutofit/>
          </a:bodyPr>
          <a:lstStyle>
            <a:lvl1pPr>
              <a:defRPr sz="1600" b="0"/>
            </a:lvl1pPr>
          </a:lstStyle>
          <a:p>
            <a:pPr lvl="0"/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CEF960-2E79-5979-E570-BA0EE8E679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15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9">
            <a:extLst>
              <a:ext uri="{FF2B5EF4-FFF2-40B4-BE49-F238E27FC236}">
                <a16:creationId xmlns:a16="http://schemas.microsoft.com/office/drawing/2014/main" id="{A2395A2F-EB0E-744C-9F59-21C3293C203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299" y="1501371"/>
            <a:ext cx="8540501" cy="4319992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031348-CB62-7016-9138-10B5A65F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2A28C7E0-1D4E-1DA3-9F6D-9E9E513809E8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EFF79BA-BA6E-0D5F-EBB1-EA6E154340F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9387ED-5435-0BF9-36A0-7A366B6D84A7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A99537-9C07-C6F1-00F4-894518B94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08E476-DE46-2A14-21A2-2EC4A97FC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7464" y="0"/>
            <a:ext cx="4758013" cy="6318250"/>
          </a:xfrm>
          <a:solidFill>
            <a:srgbClr val="0092A0"/>
          </a:solidFill>
        </p:spPr>
        <p:txBody>
          <a:bodyPr anchor="b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7704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ullets &amp; 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11112118" cy="2243167"/>
          </a:xfrm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ED83A9-B9C4-7BE8-7883-D332815829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09B1B6D-6AB4-B13E-ADC2-D7775B9393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300" y="3959486"/>
            <a:ext cx="5349125" cy="212327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97A3E86-887F-3AF9-477C-7B2D6D66A0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578" y="3973381"/>
            <a:ext cx="5323840" cy="2109374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3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&amp; Tex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0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27300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3F4889E-0FD9-B105-1E4A-3021A0C80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1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3626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E2D9E60A-F1B1-0005-2107-C5BB23E275F0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8088710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9B7DB5A-571A-8473-0E14-7C7EBAD5E1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3626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F6B578-AAFC-EF2C-E939-0498CD97F0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7234" y="4163868"/>
            <a:ext cx="3572448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39">
            <a:extLst>
              <a:ext uri="{FF2B5EF4-FFF2-40B4-BE49-F238E27FC236}">
                <a16:creationId xmlns:a16="http://schemas.microsoft.com/office/drawing/2014/main" id="{7A936A9E-E040-BD24-7322-FB2D761A913F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4312318" y="1501371"/>
            <a:ext cx="3567363" cy="2458627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C33BE5F-568C-41D7-6369-F0C318368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7234" y="4723076"/>
            <a:ext cx="3572447" cy="1525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4835E3-D66F-BAF3-F67D-B32540279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54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icture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0ADFA57C-50AF-3598-1BB9-015D32463778}"/>
              </a:ext>
            </a:extLst>
          </p:cNvPr>
          <p:cNvSpPr>
            <a:spLocks noGrp="1" noChangeAspect="1"/>
          </p:cNvSpPr>
          <p:nvPr>
            <p:ph sz="quarter" idx="17"/>
          </p:nvPr>
        </p:nvSpPr>
        <p:spPr>
          <a:xfrm>
            <a:off x="6096000" y="-1"/>
            <a:ext cx="6095999" cy="6293599"/>
          </a:xfrm>
          <a:noFill/>
        </p:spPr>
        <p:txBody>
          <a:bodyPr wrap="none">
            <a:noAutofit/>
          </a:bodyPr>
          <a:lstStyle>
            <a:lvl1pPr algn="l">
              <a:defRPr sz="1000">
                <a:solidFill>
                  <a:srgbClr val="CCE6E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87432"/>
            <a:ext cx="5169285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8CDB0-B57D-C808-378B-3596BE78B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16" y="1551924"/>
            <a:ext cx="518707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2D2DC1-78C7-109B-FD9E-5B974379D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0B643D-E0C6-9361-15F5-25A700401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7169" y="1359273"/>
            <a:ext cx="3044832" cy="3575050"/>
          </a:xfrm>
          <a:solidFill>
            <a:srgbClr val="0092A0"/>
          </a:solidFill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mi-NZ" dirty="0" err="1"/>
              <a:t>Add</a:t>
            </a:r>
            <a:r>
              <a:rPr lang="mi-NZ" dirty="0"/>
              <a:t> </a:t>
            </a:r>
            <a:r>
              <a:rPr lang="mi-NZ" dirty="0" err="1"/>
              <a:t>Quote</a:t>
            </a:r>
            <a:endParaRPr lang="en-NZ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D5D062A-2559-3A3F-7A35-1D992CEE5C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111132"/>
            <a:ext cx="5169284" cy="4207118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&amp; Bulle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chemeClr val="tx1">
              <a:lumMod val="95000"/>
            </a:schemeClr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7B9DB3-4CBF-E621-472E-B6BBCE4A7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939CA9-5C3F-F44B-D314-9758ED7E2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2296772"/>
            <a:ext cx="4572001" cy="3870243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43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Picture &amp;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87432"/>
            <a:ext cx="4572000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6096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39">
            <a:extLst>
              <a:ext uri="{FF2B5EF4-FFF2-40B4-BE49-F238E27FC236}">
                <a16:creationId xmlns:a16="http://schemas.microsoft.com/office/drawing/2014/main" id="{30B4429D-F40F-6F9C-7CF0-94B7CE1159AD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0" y="-13156"/>
            <a:ext cx="5943600" cy="6871156"/>
          </a:xfrm>
          <a:solidFill>
            <a:srgbClr val="F2F2F2"/>
          </a:solidFill>
        </p:spPr>
        <p:txBody>
          <a:bodyPr wrap="none">
            <a:noAutofit/>
          </a:bodyPr>
          <a:lstStyle>
            <a:lvl1pPr>
              <a:defRPr sz="1000">
                <a:solidFill>
                  <a:srgbClr val="F2F2F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30B356D-7069-8A68-56F8-04A60AEF0FEF}"/>
              </a:ext>
            </a:extLst>
          </p:cNvPr>
          <p:cNvSpPr txBox="1"/>
          <p:nvPr userDrawn="1"/>
        </p:nvSpPr>
        <p:spPr>
          <a:xfrm>
            <a:off x="522215" y="6509373"/>
            <a:ext cx="8191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5BE5CA-4A4F-D9F0-DE9F-A64AD7EB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9" y="1742749"/>
            <a:ext cx="4572001" cy="355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>
                <a:solidFill>
                  <a:srgbClr val="0092A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88EEEA-5359-AD15-BD47-1A455C5D6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AAAB7A-8E29-E210-CAAE-9C7B453F1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8" y="2301953"/>
            <a:ext cx="4572001" cy="3870244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44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>
            <a:extLst>
              <a:ext uri="{FF2B5EF4-FFF2-40B4-BE49-F238E27FC236}">
                <a16:creationId xmlns:a16="http://schemas.microsoft.com/office/drawing/2014/main" id="{1CE8FC55-E9C5-F9FE-4D9E-C76C908039A0}"/>
              </a:ext>
            </a:extLst>
          </p:cNvPr>
          <p:cNvSpPr/>
          <p:nvPr userDrawn="1"/>
        </p:nvSpPr>
        <p:spPr>
          <a:xfrm>
            <a:off x="540000" y="194609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EE54A-34C1-C950-BFD8-CF374C9A92EB}"/>
              </a:ext>
            </a:extLst>
          </p:cNvPr>
          <p:cNvSpPr txBox="1"/>
          <p:nvPr userDrawn="1"/>
        </p:nvSpPr>
        <p:spPr>
          <a:xfrm>
            <a:off x="533400" y="2133600"/>
            <a:ext cx="205740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NZ" sz="2800" b="1" i="0" kern="1200" spc="-1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Questions?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5A3D7-8BD7-D8B9-9812-C2DDC3C60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" y="341432"/>
            <a:ext cx="3011616" cy="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&amp; Topic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3A05D638-0999-6E3C-CCB9-DF0E01C3E61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780" y="0"/>
            <a:ext cx="2603333" cy="225582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92D8DA67-2CF7-D41F-0654-A53A1D80FF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7A2F58-DFAE-5AA2-F5EA-B2A0A7F440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69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DA4611-90E2-0BAB-9BB2-6A7BB0E2D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69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498A299-20FD-7012-008B-530F460EAB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6900" y="4246690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D5AAAB-2039-CF16-BC53-D2BB70500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6900" y="4535978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3032DB-6026-F5F4-FCAB-A70E5DC677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7700" y="2075023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ADFB19-C51C-D25C-31AA-874D3511F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7700" y="2364311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F67DA67-8C5C-117A-90ED-912B0867C1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57700" y="4246690"/>
            <a:ext cx="3378200" cy="289286"/>
          </a:xfrm>
        </p:spPr>
        <p:txBody>
          <a:bodyPr>
            <a:noAutofit/>
          </a:bodyPr>
          <a:lstStyle>
            <a:lvl1pPr algn="l">
              <a:defRPr lang="en-US" sz="1600" b="1" kern="1200" spc="-25" dirty="0" smtClean="0">
                <a:solidFill>
                  <a:srgbClr val="0092A0"/>
                </a:solidFill>
                <a:latin typeface="+mj-lt"/>
                <a:ea typeface="+mn-ea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topic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C5915F-90B3-CA5C-8D9A-C2DEC8EF9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7700" y="4535978"/>
            <a:ext cx="3378200" cy="291190"/>
          </a:xfrm>
        </p:spPr>
        <p:txBody>
          <a:bodyPr>
            <a:noAutofit/>
          </a:bodyPr>
          <a:lstStyle>
            <a:lvl1pPr algn="l">
              <a:defRPr lang="en-US" sz="1400" spc="-10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2294F8A-41DE-AE9F-7E04-082F1F98643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41276" y="1525496"/>
            <a:ext cx="3547924" cy="4792754"/>
          </a:xfrm>
        </p:spPr>
        <p:txBody>
          <a:bodyPr wrap="none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EC44EAA-6D78-30E6-3853-015F798A92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DEE5A-F426-A6C7-3927-8D787EC0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6900" y="1524000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F9DBD873-BA87-FDBE-FCAC-6E5B1CE5B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0" y="1461117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7209F7-DAE5-2A92-A928-2712D1CB90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6900" y="3701454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8CF40AF8-52ED-B359-3946-1235F491E5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08500" y="3638571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CE116A-038A-2A3D-0FFD-88ADBEDB87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54590" y="1524000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5DD5BEF2-C744-B21B-4B0E-6D72FF4BC4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56190" y="1461117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BD6ADB0-AACE-3C22-BF24-76458EC11C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54590" y="3699669"/>
            <a:ext cx="3378200" cy="460294"/>
          </a:xfrm>
        </p:spPr>
        <p:txBody>
          <a:bodyPr>
            <a:noAutofit/>
          </a:bodyPr>
          <a:lstStyle>
            <a:lvl1pPr marL="12700" algn="l">
              <a:lnSpc>
                <a:spcPct val="100000"/>
              </a:lnSpc>
              <a:spcBef>
                <a:spcPts val="1695"/>
              </a:spcBef>
              <a:defRPr lang="en-US" sz="2900" b="1" spc="-25" dirty="0" smtClean="0">
                <a:solidFill>
                  <a:srgbClr val="231F20"/>
                </a:solidFill>
                <a:latin typeface="+mj-lt"/>
                <a:cs typeface="HelveticaNeueLT Pro 55 Roman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Topic #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6B6311B5-0DB1-1AB9-B791-5490FF9094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56190" y="3636786"/>
            <a:ext cx="648335" cy="71653"/>
          </a:xfrm>
          <a:solidFill>
            <a:srgbClr val="FAE60A"/>
          </a:solidFill>
          <a:ln>
            <a:solidFill>
              <a:srgbClr val="FAE60A"/>
            </a:solidFill>
          </a:ln>
        </p:spPr>
        <p:txBody>
          <a:bodyPr>
            <a:noAutofit/>
          </a:bodyPr>
          <a:lstStyle>
            <a:lvl1pPr>
              <a:defRPr sz="100">
                <a:solidFill>
                  <a:srgbClr val="FAE60A"/>
                </a:solidFill>
              </a:defRPr>
            </a:lvl1pPr>
            <a:lvl2pPr>
              <a:defRPr sz="100">
                <a:solidFill>
                  <a:srgbClr val="FAE60A"/>
                </a:solidFill>
              </a:defRPr>
            </a:lvl2pPr>
            <a:lvl3pPr>
              <a:defRPr sz="100">
                <a:solidFill>
                  <a:srgbClr val="FAE60A"/>
                </a:solidFill>
              </a:defRPr>
            </a:lvl3pPr>
            <a:lvl4pPr>
              <a:defRPr sz="100">
                <a:solidFill>
                  <a:srgbClr val="FAE60A"/>
                </a:solidFill>
              </a:defRPr>
            </a:lvl4pPr>
            <a:lvl5pPr>
              <a:defRPr sz="100">
                <a:solidFill>
                  <a:srgbClr val="FAE60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F8D466-0327-C43A-8334-F7BBC7F14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092C2F0-92FE-779A-237E-898C564B388F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61DDC79-4E24-BD2C-A08B-51F0B02CC410}"/>
              </a:ext>
            </a:extLst>
          </p:cNvPr>
          <p:cNvSpPr txBox="1">
            <a:spLocks/>
          </p:cNvSpPr>
          <p:nvPr userDrawn="1"/>
        </p:nvSpPr>
        <p:spPr>
          <a:xfrm>
            <a:off x="527300" y="669402"/>
            <a:ext cx="197358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Contacts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283EF41-178A-85C2-C8C2-D5BF4AD4E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20984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584F7BA-97C3-3F62-2D32-1CFB6EAC47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0984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217B2D0-35AF-DF64-F700-9C4EAE174E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0985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88B4774-1BE5-7D84-77C6-242B98630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0985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0A3620-33FE-24B1-1C0F-0129F49020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20984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867A731-B685-CB98-B97E-8ADE696618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20984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37DECC07-675E-A838-A11E-D5D5AA335C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20985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6DEE71C-5372-0548-91C6-3FC85087CA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20985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8486B119-6878-86AD-0E66-455ED65553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37838" y="1513545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866388E0-6D63-4D1B-BF0C-27864B3707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37838" y="178328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84D10779-5DB0-06B6-E437-DB41330BE24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37839" y="2389803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4EC4BF0E-E499-8CF3-972C-12B1D80243D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37839" y="26595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92860261-B896-72EA-A787-E64A516421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37838" y="3427841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1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Name</a:t>
            </a:r>
            <a:endParaRPr lang="en-NZ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655D8CC1-9BE9-C9AC-FEBE-5AE1BAB66D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37838" y="369757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Position</a:t>
            </a:r>
            <a:endParaRPr lang="en-NZ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CB48B44-2AD8-3B9F-806D-6EB1F2A0D3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37839" y="4304099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NZ" sz="1600" b="0" spc="-2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Mobile No#</a:t>
            </a:r>
            <a:endParaRPr lang="en-NZ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AE6EA7EC-477B-201D-10DB-3979F40BAA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37839" y="4573837"/>
            <a:ext cx="2679616" cy="259045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NZ" sz="1600" b="0" spc="-25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Email Address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57F7E-D64B-CDE8-08D1-7C2EF968D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293955"/>
            <a:ext cx="1503281" cy="438148"/>
          </a:xfrm>
          <a:prstGeom prst="rect">
            <a:avLst/>
          </a:prstGeom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9A6DB86E-1678-437E-BD91-BE73A846CB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346" y="1511998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00FDE01B-8B9B-914F-23F9-40596DD6CB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6346" y="3425355"/>
            <a:ext cx="1410970" cy="141097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0A96CDD6-8F2A-7D74-69C5-1810B517267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553200" y="1511998"/>
            <a:ext cx="1410970" cy="141097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71CF2BFF-781E-F297-791F-6C2B9A723E5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553200" y="3425355"/>
            <a:ext cx="1410970" cy="141097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100">
                <a:solidFill>
                  <a:srgbClr val="00B2B3"/>
                </a:solidFill>
              </a:defRPr>
            </a:lvl1pPr>
          </a:lstStyle>
          <a:p>
            <a:r>
              <a:rPr lang="en-NZ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06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ullet Li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9E5DD93-8C8E-3E53-4D63-430EF085AE4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2ACAB2C-F077-E804-0241-A48B71D46B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300" y="751319"/>
            <a:ext cx="10064500" cy="382156"/>
          </a:xfrm>
        </p:spPr>
        <p:txBody>
          <a:bodyPr vert="horz" wrap="square" lIns="0" tIns="12700" rIns="0" bIns="0" rtlCol="0" anchor="ctr">
            <a:spAutoFit/>
          </a:bodyPr>
          <a:lstStyle>
            <a:lvl1pPr>
              <a:defRPr lang="en-US" sz="2400" b="1" i="0" spc="-10" smtClean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NZ">
                <a:solidFill>
                  <a:schemeClr val="tx2"/>
                </a:solidFill>
              </a:defRPr>
            </a:lvl5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Main Heading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4F34D5-A6BF-2CF1-27D1-0F9F27A21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C38DE70-A68B-1505-0422-876C571D69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0000" y="1524000"/>
            <a:ext cx="1005180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Bullet List Slide">
    <p:bg>
      <p:bgPr>
        <a:solidFill>
          <a:srgbClr val="CC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0CE94C33-F52B-A4F5-E5CC-5DC7A221077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8667" y="-13156"/>
            <a:ext cx="2603333" cy="225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B1DB9-5E4A-41E1-0CA3-2D72335E1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787432"/>
            <a:ext cx="10128001" cy="332399"/>
          </a:xfrm>
        </p:spPr>
        <p:txBody>
          <a:bodyPr wrap="square" lIns="0" tIns="0" rIns="0" bIns="0">
            <a:spAutoFit/>
          </a:bodyPr>
          <a:lstStyle>
            <a:lvl1pPr>
              <a:defRPr lang="en-NZ" sz="2400" b="1" i="0" dirty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Heading</a:t>
            </a:r>
            <a:endParaRPr lang="en-NZ" dirty="0"/>
          </a:p>
        </p:txBody>
      </p:sp>
      <p:sp>
        <p:nvSpPr>
          <p:cNvPr id="10" name="bg object 18">
            <a:extLst>
              <a:ext uri="{FF2B5EF4-FFF2-40B4-BE49-F238E27FC236}">
                <a16:creationId xmlns:a16="http://schemas.microsoft.com/office/drawing/2014/main" id="{EE95C356-930E-B0A2-2397-6C91840C6466}"/>
              </a:ext>
            </a:extLst>
          </p:cNvPr>
          <p:cNvSpPr/>
          <p:nvPr userDrawn="1"/>
        </p:nvSpPr>
        <p:spPr>
          <a:xfrm>
            <a:off x="540000" y="54000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004" y="0"/>
                </a:lnTo>
              </a:path>
            </a:pathLst>
          </a:custGeom>
          <a:ln w="76200">
            <a:solidFill>
              <a:srgbClr val="F9E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B0C960-746F-8EA1-E77C-49281734B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63" y="6311599"/>
            <a:ext cx="1482771" cy="4321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245FE96-33B8-A780-9E9D-46D3A7772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524000"/>
            <a:ext cx="10128000" cy="4794250"/>
          </a:xfrm>
        </p:spPr>
        <p:txBody>
          <a:bodyPr>
            <a:normAutofit/>
          </a:bodyPr>
          <a:lstStyle>
            <a:lvl1pPr marL="216000" indent="-216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47675" indent="-236538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10">
            <a:extLst>
              <a:ext uri="{FF2B5EF4-FFF2-40B4-BE49-F238E27FC236}">
                <a16:creationId xmlns:a16="http://schemas.microsoft.com/office/drawing/2014/main" id="{3CB1B9FA-7453-4C60-C843-7D4B5D3EA2D1}"/>
              </a:ext>
            </a:extLst>
          </p:cNvPr>
          <p:cNvGrpSpPr/>
          <p:nvPr userDrawn="1"/>
        </p:nvGrpSpPr>
        <p:grpSpPr>
          <a:xfrm>
            <a:off x="4066155" y="0"/>
            <a:ext cx="8126095" cy="6788784"/>
            <a:chOff x="4066155" y="0"/>
            <a:chExt cx="8126095" cy="6788784"/>
          </a:xfrm>
        </p:grpSpPr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DA746ECF-6B63-41C7-451A-FB77DC6B1A7B}"/>
                </a:ext>
              </a:extLst>
            </p:cNvPr>
            <p:cNvSpPr/>
            <p:nvPr/>
          </p:nvSpPr>
          <p:spPr>
            <a:xfrm>
              <a:off x="9336690" y="3083338"/>
              <a:ext cx="2855595" cy="942975"/>
            </a:xfrm>
            <a:custGeom>
              <a:avLst/>
              <a:gdLst/>
              <a:ahLst/>
              <a:cxnLst/>
              <a:rect l="l" t="t" r="r" b="b"/>
              <a:pathLst>
                <a:path w="2855595" h="942975">
                  <a:moveTo>
                    <a:pt x="209524" y="216814"/>
                  </a:moveTo>
                  <a:lnTo>
                    <a:pt x="0" y="467626"/>
                  </a:lnTo>
                  <a:lnTo>
                    <a:pt x="37365" y="498112"/>
                  </a:lnTo>
                  <a:lnTo>
                    <a:pt x="75230" y="527571"/>
                  </a:lnTo>
                  <a:lnTo>
                    <a:pt x="113577" y="556007"/>
                  </a:lnTo>
                  <a:lnTo>
                    <a:pt x="152391" y="583420"/>
                  </a:lnTo>
                  <a:lnTo>
                    <a:pt x="191652" y="609812"/>
                  </a:lnTo>
                  <a:lnTo>
                    <a:pt x="231344" y="635185"/>
                  </a:lnTo>
                  <a:lnTo>
                    <a:pt x="271450" y="659540"/>
                  </a:lnTo>
                  <a:lnTo>
                    <a:pt x="311952" y="682879"/>
                  </a:lnTo>
                  <a:lnTo>
                    <a:pt x="352833" y="705203"/>
                  </a:lnTo>
                  <a:lnTo>
                    <a:pt x="394076" y="726513"/>
                  </a:lnTo>
                  <a:lnTo>
                    <a:pt x="435664" y="746812"/>
                  </a:lnTo>
                  <a:lnTo>
                    <a:pt x="477578" y="766101"/>
                  </a:lnTo>
                  <a:lnTo>
                    <a:pt x="519803" y="784381"/>
                  </a:lnTo>
                  <a:lnTo>
                    <a:pt x="562321" y="801655"/>
                  </a:lnTo>
                  <a:lnTo>
                    <a:pt x="605113" y="817922"/>
                  </a:lnTo>
                  <a:lnTo>
                    <a:pt x="648164" y="833186"/>
                  </a:lnTo>
                  <a:lnTo>
                    <a:pt x="691456" y="847448"/>
                  </a:lnTo>
                  <a:lnTo>
                    <a:pt x="734972" y="860708"/>
                  </a:lnTo>
                  <a:lnTo>
                    <a:pt x="778693" y="872969"/>
                  </a:lnTo>
                  <a:lnTo>
                    <a:pt x="822604" y="884233"/>
                  </a:lnTo>
                  <a:lnTo>
                    <a:pt x="866687" y="894500"/>
                  </a:lnTo>
                  <a:lnTo>
                    <a:pt x="910924" y="903773"/>
                  </a:lnTo>
                  <a:lnTo>
                    <a:pt x="955299" y="912053"/>
                  </a:lnTo>
                  <a:lnTo>
                    <a:pt x="999793" y="919341"/>
                  </a:lnTo>
                  <a:lnTo>
                    <a:pt x="1044390" y="925639"/>
                  </a:lnTo>
                  <a:lnTo>
                    <a:pt x="1089073" y="930949"/>
                  </a:lnTo>
                  <a:lnTo>
                    <a:pt x="1133824" y="935272"/>
                  </a:lnTo>
                  <a:lnTo>
                    <a:pt x="1178625" y="938609"/>
                  </a:lnTo>
                  <a:lnTo>
                    <a:pt x="1223461" y="940963"/>
                  </a:lnTo>
                  <a:lnTo>
                    <a:pt x="1268312" y="942334"/>
                  </a:lnTo>
                  <a:lnTo>
                    <a:pt x="1313163" y="942725"/>
                  </a:lnTo>
                  <a:lnTo>
                    <a:pt x="1357996" y="942136"/>
                  </a:lnTo>
                  <a:lnTo>
                    <a:pt x="1402793" y="940570"/>
                  </a:lnTo>
                  <a:lnTo>
                    <a:pt x="1447537" y="938028"/>
                  </a:lnTo>
                  <a:lnTo>
                    <a:pt x="1492211" y="934512"/>
                  </a:lnTo>
                  <a:lnTo>
                    <a:pt x="1536798" y="930022"/>
                  </a:lnTo>
                  <a:lnTo>
                    <a:pt x="1581281" y="924561"/>
                  </a:lnTo>
                  <a:lnTo>
                    <a:pt x="1625642" y="918130"/>
                  </a:lnTo>
                  <a:lnTo>
                    <a:pt x="1669863" y="910731"/>
                  </a:lnTo>
                  <a:lnTo>
                    <a:pt x="1713929" y="902365"/>
                  </a:lnTo>
                  <a:lnTo>
                    <a:pt x="1757820" y="893034"/>
                  </a:lnTo>
                  <a:lnTo>
                    <a:pt x="1801521" y="882739"/>
                  </a:lnTo>
                  <a:lnTo>
                    <a:pt x="1845014" y="871482"/>
                  </a:lnTo>
                  <a:lnTo>
                    <a:pt x="1888281" y="859265"/>
                  </a:lnTo>
                  <a:lnTo>
                    <a:pt x="1931305" y="846088"/>
                  </a:lnTo>
                  <a:lnTo>
                    <a:pt x="1974070" y="831954"/>
                  </a:lnTo>
                  <a:lnTo>
                    <a:pt x="2016557" y="816864"/>
                  </a:lnTo>
                  <a:lnTo>
                    <a:pt x="2058750" y="800820"/>
                  </a:lnTo>
                  <a:lnTo>
                    <a:pt x="2100630" y="783823"/>
                  </a:lnTo>
                  <a:lnTo>
                    <a:pt x="2142182" y="765875"/>
                  </a:lnTo>
                  <a:lnTo>
                    <a:pt x="2183388" y="746976"/>
                  </a:lnTo>
                  <a:lnTo>
                    <a:pt x="2224229" y="727130"/>
                  </a:lnTo>
                  <a:lnTo>
                    <a:pt x="2264690" y="706337"/>
                  </a:lnTo>
                  <a:lnTo>
                    <a:pt x="2304753" y="684599"/>
                  </a:lnTo>
                  <a:lnTo>
                    <a:pt x="2344401" y="661918"/>
                  </a:lnTo>
                  <a:lnTo>
                    <a:pt x="2383615" y="638294"/>
                  </a:lnTo>
                  <a:lnTo>
                    <a:pt x="2418955" y="615901"/>
                  </a:lnTo>
                  <a:lnTo>
                    <a:pt x="1306859" y="615901"/>
                  </a:lnTo>
                  <a:lnTo>
                    <a:pt x="1262158" y="615272"/>
                  </a:lnTo>
                  <a:lnTo>
                    <a:pt x="1217462" y="613482"/>
                  </a:lnTo>
                  <a:lnTo>
                    <a:pt x="1172797" y="610530"/>
                  </a:lnTo>
                  <a:lnTo>
                    <a:pt x="1128185" y="606414"/>
                  </a:lnTo>
                  <a:lnTo>
                    <a:pt x="1083653" y="601130"/>
                  </a:lnTo>
                  <a:lnTo>
                    <a:pt x="1039223" y="594678"/>
                  </a:lnTo>
                  <a:lnTo>
                    <a:pt x="994920" y="587055"/>
                  </a:lnTo>
                  <a:lnTo>
                    <a:pt x="950768" y="578258"/>
                  </a:lnTo>
                  <a:lnTo>
                    <a:pt x="906792" y="568286"/>
                  </a:lnTo>
                  <a:lnTo>
                    <a:pt x="863016" y="557137"/>
                  </a:lnTo>
                  <a:lnTo>
                    <a:pt x="819463" y="544807"/>
                  </a:lnTo>
                  <a:lnTo>
                    <a:pt x="776159" y="531296"/>
                  </a:lnTo>
                  <a:lnTo>
                    <a:pt x="733127" y="516600"/>
                  </a:lnTo>
                  <a:lnTo>
                    <a:pt x="690392" y="500719"/>
                  </a:lnTo>
                  <a:lnTo>
                    <a:pt x="647977" y="483648"/>
                  </a:lnTo>
                  <a:lnTo>
                    <a:pt x="605908" y="465387"/>
                  </a:lnTo>
                  <a:lnTo>
                    <a:pt x="564208" y="445934"/>
                  </a:lnTo>
                  <a:lnTo>
                    <a:pt x="522901" y="425285"/>
                  </a:lnTo>
                  <a:lnTo>
                    <a:pt x="482012" y="403439"/>
                  </a:lnTo>
                  <a:lnTo>
                    <a:pt x="441566" y="380394"/>
                  </a:lnTo>
                  <a:lnTo>
                    <a:pt x="401585" y="356147"/>
                  </a:lnTo>
                  <a:lnTo>
                    <a:pt x="362095" y="330696"/>
                  </a:lnTo>
                  <a:lnTo>
                    <a:pt x="323120" y="304040"/>
                  </a:lnTo>
                  <a:lnTo>
                    <a:pt x="284683" y="276176"/>
                  </a:lnTo>
                  <a:lnTo>
                    <a:pt x="246810" y="247101"/>
                  </a:lnTo>
                  <a:lnTo>
                    <a:pt x="209524" y="216814"/>
                  </a:lnTo>
                  <a:close/>
                </a:path>
                <a:path w="2855595" h="942975">
                  <a:moveTo>
                    <a:pt x="2626715" y="0"/>
                  </a:moveTo>
                  <a:lnTo>
                    <a:pt x="2595413" y="36439"/>
                  </a:lnTo>
                  <a:lnTo>
                    <a:pt x="2563317" y="71790"/>
                  </a:lnTo>
                  <a:lnTo>
                    <a:pt x="2530452" y="106050"/>
                  </a:lnTo>
                  <a:lnTo>
                    <a:pt x="2496841" y="139217"/>
                  </a:lnTo>
                  <a:lnTo>
                    <a:pt x="2462510" y="171289"/>
                  </a:lnTo>
                  <a:lnTo>
                    <a:pt x="2427481" y="202264"/>
                  </a:lnTo>
                  <a:lnTo>
                    <a:pt x="2391780" y="232140"/>
                  </a:lnTo>
                  <a:lnTo>
                    <a:pt x="2355431" y="260914"/>
                  </a:lnTo>
                  <a:lnTo>
                    <a:pt x="2318458" y="288584"/>
                  </a:lnTo>
                  <a:lnTo>
                    <a:pt x="2280884" y="315148"/>
                  </a:lnTo>
                  <a:lnTo>
                    <a:pt x="2242735" y="340605"/>
                  </a:lnTo>
                  <a:lnTo>
                    <a:pt x="2204035" y="364951"/>
                  </a:lnTo>
                  <a:lnTo>
                    <a:pt x="2164807" y="388184"/>
                  </a:lnTo>
                  <a:lnTo>
                    <a:pt x="2125077" y="410303"/>
                  </a:lnTo>
                  <a:lnTo>
                    <a:pt x="2084867" y="431305"/>
                  </a:lnTo>
                  <a:lnTo>
                    <a:pt x="2044204" y="451189"/>
                  </a:lnTo>
                  <a:lnTo>
                    <a:pt x="2003110" y="469951"/>
                  </a:lnTo>
                  <a:lnTo>
                    <a:pt x="1961610" y="487590"/>
                  </a:lnTo>
                  <a:lnTo>
                    <a:pt x="1919728" y="504103"/>
                  </a:lnTo>
                  <a:lnTo>
                    <a:pt x="1877488" y="519489"/>
                  </a:lnTo>
                  <a:lnTo>
                    <a:pt x="1834915" y="533745"/>
                  </a:lnTo>
                  <a:lnTo>
                    <a:pt x="1792033" y="546869"/>
                  </a:lnTo>
                  <a:lnTo>
                    <a:pt x="1748866" y="558859"/>
                  </a:lnTo>
                  <a:lnTo>
                    <a:pt x="1705439" y="569712"/>
                  </a:lnTo>
                  <a:lnTo>
                    <a:pt x="1661775" y="579427"/>
                  </a:lnTo>
                  <a:lnTo>
                    <a:pt x="1617899" y="588002"/>
                  </a:lnTo>
                  <a:lnTo>
                    <a:pt x="1573835" y="595433"/>
                  </a:lnTo>
                  <a:lnTo>
                    <a:pt x="1529607" y="601720"/>
                  </a:lnTo>
                  <a:lnTo>
                    <a:pt x="1485239" y="606859"/>
                  </a:lnTo>
                  <a:lnTo>
                    <a:pt x="1440757" y="610849"/>
                  </a:lnTo>
                  <a:lnTo>
                    <a:pt x="1396183" y="613687"/>
                  </a:lnTo>
                  <a:lnTo>
                    <a:pt x="1351542" y="615372"/>
                  </a:lnTo>
                  <a:lnTo>
                    <a:pt x="1306859" y="615901"/>
                  </a:lnTo>
                  <a:lnTo>
                    <a:pt x="2418955" y="615901"/>
                  </a:lnTo>
                  <a:lnTo>
                    <a:pt x="2460677" y="588228"/>
                  </a:lnTo>
                  <a:lnTo>
                    <a:pt x="2498490" y="561787"/>
                  </a:lnTo>
                  <a:lnTo>
                    <a:pt x="2535801" y="534411"/>
                  </a:lnTo>
                  <a:lnTo>
                    <a:pt x="2572593" y="506101"/>
                  </a:lnTo>
                  <a:lnTo>
                    <a:pt x="2608849" y="476858"/>
                  </a:lnTo>
                  <a:lnTo>
                    <a:pt x="2644551" y="446684"/>
                  </a:lnTo>
                  <a:lnTo>
                    <a:pt x="2679683" y="415581"/>
                  </a:lnTo>
                  <a:lnTo>
                    <a:pt x="2714226" y="383549"/>
                  </a:lnTo>
                  <a:lnTo>
                    <a:pt x="2748163" y="350591"/>
                  </a:lnTo>
                  <a:lnTo>
                    <a:pt x="2781478" y="316708"/>
                  </a:lnTo>
                  <a:lnTo>
                    <a:pt x="2814154" y="281901"/>
                  </a:lnTo>
                  <a:lnTo>
                    <a:pt x="2846171" y="246173"/>
                  </a:lnTo>
                  <a:lnTo>
                    <a:pt x="2855423" y="235355"/>
                  </a:lnTo>
                  <a:lnTo>
                    <a:pt x="2855423" y="191068"/>
                  </a:lnTo>
                  <a:lnTo>
                    <a:pt x="2626715" y="0"/>
                  </a:lnTo>
                  <a:close/>
                </a:path>
              </a:pathLst>
            </a:custGeom>
            <a:solidFill>
              <a:srgbClr val="3AB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F25F47A3-3D97-81D5-B8BE-0013B1B2DA35}"/>
                </a:ext>
              </a:extLst>
            </p:cNvPr>
            <p:cNvSpPr/>
            <p:nvPr/>
          </p:nvSpPr>
          <p:spPr>
            <a:xfrm>
              <a:off x="6105614" y="12"/>
              <a:ext cx="5607050" cy="3372485"/>
            </a:xfrm>
            <a:custGeom>
              <a:avLst/>
              <a:gdLst/>
              <a:ahLst/>
              <a:cxnLst/>
              <a:rect l="l" t="t" r="r" b="b"/>
              <a:pathLst>
                <a:path w="5607050" h="3372485">
                  <a:moveTo>
                    <a:pt x="3859720" y="2798432"/>
                  </a:moveTo>
                  <a:lnTo>
                    <a:pt x="509854" y="0"/>
                  </a:lnTo>
                  <a:lnTo>
                    <a:pt x="0" y="0"/>
                  </a:lnTo>
                  <a:lnTo>
                    <a:pt x="3650157" y="3049295"/>
                  </a:lnTo>
                  <a:lnTo>
                    <a:pt x="3859720" y="2798432"/>
                  </a:lnTo>
                  <a:close/>
                </a:path>
                <a:path w="5607050" h="3372485">
                  <a:moveTo>
                    <a:pt x="5606923" y="2873768"/>
                  </a:moveTo>
                  <a:lnTo>
                    <a:pt x="5356060" y="2664206"/>
                  </a:lnTo>
                  <a:lnTo>
                    <a:pt x="5324043" y="2700820"/>
                  </a:lnTo>
                  <a:lnTo>
                    <a:pt x="5290731" y="2735618"/>
                  </a:lnTo>
                  <a:lnTo>
                    <a:pt x="5256200" y="2768612"/>
                  </a:lnTo>
                  <a:lnTo>
                    <a:pt x="5220500" y="2799765"/>
                  </a:lnTo>
                  <a:lnTo>
                    <a:pt x="5183708" y="2829102"/>
                  </a:lnTo>
                  <a:lnTo>
                    <a:pt x="5145887" y="2856598"/>
                  </a:lnTo>
                  <a:lnTo>
                    <a:pt x="5107102" y="2882252"/>
                  </a:lnTo>
                  <a:lnTo>
                    <a:pt x="5067414" y="2906052"/>
                  </a:lnTo>
                  <a:lnTo>
                    <a:pt x="5026888" y="2928010"/>
                  </a:lnTo>
                  <a:lnTo>
                    <a:pt x="4985613" y="2948101"/>
                  </a:lnTo>
                  <a:lnTo>
                    <a:pt x="4943627" y="2966326"/>
                  </a:lnTo>
                  <a:lnTo>
                    <a:pt x="4901006" y="2982684"/>
                  </a:lnTo>
                  <a:lnTo>
                    <a:pt x="4857826" y="2997162"/>
                  </a:lnTo>
                  <a:lnTo>
                    <a:pt x="4814138" y="3009760"/>
                  </a:lnTo>
                  <a:lnTo>
                    <a:pt x="4770018" y="3020466"/>
                  </a:lnTo>
                  <a:lnTo>
                    <a:pt x="4725530" y="3029280"/>
                  </a:lnTo>
                  <a:lnTo>
                    <a:pt x="4680724" y="3036189"/>
                  </a:lnTo>
                  <a:lnTo>
                    <a:pt x="4635703" y="3041192"/>
                  </a:lnTo>
                  <a:lnTo>
                    <a:pt x="4590491" y="3044279"/>
                  </a:lnTo>
                  <a:lnTo>
                    <a:pt x="4545177" y="3045460"/>
                  </a:lnTo>
                  <a:lnTo>
                    <a:pt x="4499838" y="3044698"/>
                  </a:lnTo>
                  <a:lnTo>
                    <a:pt x="4454512" y="3042018"/>
                  </a:lnTo>
                  <a:lnTo>
                    <a:pt x="4409275" y="3037395"/>
                  </a:lnTo>
                  <a:lnTo>
                    <a:pt x="4364202" y="3030829"/>
                  </a:lnTo>
                  <a:lnTo>
                    <a:pt x="4319359" y="3022320"/>
                  </a:lnTo>
                  <a:lnTo>
                    <a:pt x="4274807" y="3011855"/>
                  </a:lnTo>
                  <a:lnTo>
                    <a:pt x="4230598" y="2999435"/>
                  </a:lnTo>
                  <a:lnTo>
                    <a:pt x="4186821" y="2985046"/>
                  </a:lnTo>
                  <a:lnTo>
                    <a:pt x="4143540" y="2968675"/>
                  </a:lnTo>
                  <a:lnTo>
                    <a:pt x="4100804" y="2950337"/>
                  </a:lnTo>
                  <a:lnTo>
                    <a:pt x="4058691" y="2930004"/>
                  </a:lnTo>
                  <a:lnTo>
                    <a:pt x="4017264" y="2907690"/>
                  </a:lnTo>
                  <a:lnTo>
                    <a:pt x="3976586" y="2883382"/>
                  </a:lnTo>
                  <a:lnTo>
                    <a:pt x="3936733" y="2857068"/>
                  </a:lnTo>
                  <a:lnTo>
                    <a:pt x="3897757" y="2828747"/>
                  </a:lnTo>
                  <a:lnTo>
                    <a:pt x="3859746" y="2798419"/>
                  </a:lnTo>
                  <a:lnTo>
                    <a:pt x="3650170" y="3049295"/>
                  </a:lnTo>
                  <a:lnTo>
                    <a:pt x="3687330" y="3079292"/>
                  </a:lnTo>
                  <a:lnTo>
                    <a:pt x="3725214" y="3107804"/>
                  </a:lnTo>
                  <a:lnTo>
                    <a:pt x="3763772" y="3134842"/>
                  </a:lnTo>
                  <a:lnTo>
                    <a:pt x="3802964" y="3160407"/>
                  </a:lnTo>
                  <a:lnTo>
                    <a:pt x="3842766" y="3184487"/>
                  </a:lnTo>
                  <a:lnTo>
                    <a:pt x="3883126" y="3207105"/>
                  </a:lnTo>
                  <a:lnTo>
                    <a:pt x="3924020" y="3228263"/>
                  </a:lnTo>
                  <a:lnTo>
                    <a:pt x="3965410" y="3247948"/>
                  </a:lnTo>
                  <a:lnTo>
                    <a:pt x="4007243" y="3266186"/>
                  </a:lnTo>
                  <a:lnTo>
                    <a:pt x="4049509" y="3282962"/>
                  </a:lnTo>
                  <a:lnTo>
                    <a:pt x="4092156" y="3298279"/>
                  </a:lnTo>
                  <a:lnTo>
                    <a:pt x="4135145" y="3312160"/>
                  </a:lnTo>
                  <a:lnTo>
                    <a:pt x="4178452" y="3324580"/>
                  </a:lnTo>
                  <a:lnTo>
                    <a:pt x="4222026" y="3335566"/>
                  </a:lnTo>
                  <a:lnTo>
                    <a:pt x="4265841" y="3345116"/>
                  </a:lnTo>
                  <a:lnTo>
                    <a:pt x="4309859" y="3353219"/>
                  </a:lnTo>
                  <a:lnTo>
                    <a:pt x="4354042" y="3359899"/>
                  </a:lnTo>
                  <a:lnTo>
                    <a:pt x="4398353" y="3365144"/>
                  </a:lnTo>
                  <a:lnTo>
                    <a:pt x="4442765" y="3368954"/>
                  </a:lnTo>
                  <a:lnTo>
                    <a:pt x="4487215" y="3371354"/>
                  </a:lnTo>
                  <a:lnTo>
                    <a:pt x="4531703" y="3372332"/>
                  </a:lnTo>
                  <a:lnTo>
                    <a:pt x="4576165" y="3371888"/>
                  </a:lnTo>
                  <a:lnTo>
                    <a:pt x="4620565" y="3370034"/>
                  </a:lnTo>
                  <a:lnTo>
                    <a:pt x="4664888" y="3366770"/>
                  </a:lnTo>
                  <a:lnTo>
                    <a:pt x="4709084" y="3362096"/>
                  </a:lnTo>
                  <a:lnTo>
                    <a:pt x="4753114" y="3356013"/>
                  </a:lnTo>
                  <a:lnTo>
                    <a:pt x="4796942" y="3348532"/>
                  </a:lnTo>
                  <a:lnTo>
                    <a:pt x="4840541" y="3339668"/>
                  </a:lnTo>
                  <a:lnTo>
                    <a:pt x="4883861" y="3329394"/>
                  </a:lnTo>
                  <a:lnTo>
                    <a:pt x="4926876" y="3317735"/>
                  </a:lnTo>
                  <a:lnTo>
                    <a:pt x="4969548" y="3304692"/>
                  </a:lnTo>
                  <a:lnTo>
                    <a:pt x="5011839" y="3290252"/>
                  </a:lnTo>
                  <a:lnTo>
                    <a:pt x="5053711" y="3274441"/>
                  </a:lnTo>
                  <a:lnTo>
                    <a:pt x="5095138" y="3257258"/>
                  </a:lnTo>
                  <a:lnTo>
                    <a:pt x="5136058" y="3238690"/>
                  </a:lnTo>
                  <a:lnTo>
                    <a:pt x="5176456" y="3218751"/>
                  </a:lnTo>
                  <a:lnTo>
                    <a:pt x="5216296" y="3197453"/>
                  </a:lnTo>
                  <a:lnTo>
                    <a:pt x="5255539" y="3174784"/>
                  </a:lnTo>
                  <a:lnTo>
                    <a:pt x="5294134" y="3150755"/>
                  </a:lnTo>
                  <a:lnTo>
                    <a:pt x="5332069" y="3125368"/>
                  </a:lnTo>
                  <a:lnTo>
                    <a:pt x="5369293" y="3098622"/>
                  </a:lnTo>
                  <a:lnTo>
                    <a:pt x="5405767" y="3070529"/>
                  </a:lnTo>
                  <a:lnTo>
                    <a:pt x="5441454" y="3041091"/>
                  </a:lnTo>
                  <a:lnTo>
                    <a:pt x="5476329" y="3010306"/>
                  </a:lnTo>
                  <a:lnTo>
                    <a:pt x="5510352" y="2978175"/>
                  </a:lnTo>
                  <a:lnTo>
                    <a:pt x="5543474" y="2944698"/>
                  </a:lnTo>
                  <a:lnTo>
                    <a:pt x="5575681" y="2909900"/>
                  </a:lnTo>
                  <a:lnTo>
                    <a:pt x="5606923" y="2873768"/>
                  </a:lnTo>
                  <a:close/>
                </a:path>
              </a:pathLst>
            </a:custGeom>
            <a:solidFill>
              <a:srgbClr val="F9E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617DBC23-F737-042C-FF20-3AC0E13180FF}"/>
                </a:ext>
              </a:extLst>
            </p:cNvPr>
            <p:cNvSpPr/>
            <p:nvPr/>
          </p:nvSpPr>
          <p:spPr>
            <a:xfrm>
              <a:off x="4066146" y="0"/>
              <a:ext cx="8126095" cy="6788784"/>
            </a:xfrm>
            <a:custGeom>
              <a:avLst/>
              <a:gdLst/>
              <a:ahLst/>
              <a:cxnLst/>
              <a:rect l="l" t="t" r="r" b="b"/>
              <a:pathLst>
                <a:path w="8126095" h="6788784">
                  <a:moveTo>
                    <a:pt x="8125955" y="6362420"/>
                  </a:moveTo>
                  <a:lnTo>
                    <a:pt x="509854" y="12"/>
                  </a:lnTo>
                  <a:lnTo>
                    <a:pt x="0" y="12"/>
                  </a:lnTo>
                  <a:lnTo>
                    <a:pt x="8125955" y="6788340"/>
                  </a:lnTo>
                  <a:lnTo>
                    <a:pt x="8125955" y="6362420"/>
                  </a:lnTo>
                  <a:close/>
                </a:path>
                <a:path w="8126095" h="6788784">
                  <a:moveTo>
                    <a:pt x="8125955" y="5510530"/>
                  </a:moveTo>
                  <a:lnTo>
                    <a:pt x="1529600" y="0"/>
                  </a:lnTo>
                  <a:lnTo>
                    <a:pt x="1019746" y="0"/>
                  </a:lnTo>
                  <a:lnTo>
                    <a:pt x="8125955" y="5936450"/>
                  </a:lnTo>
                  <a:lnTo>
                    <a:pt x="8125955" y="5510530"/>
                  </a:lnTo>
                  <a:close/>
                </a:path>
              </a:pathLst>
            </a:custGeom>
            <a:solidFill>
              <a:srgbClr val="3AB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27D3946A-90E0-089D-9131-A26A256BA6AF}"/>
                </a:ext>
              </a:extLst>
            </p:cNvPr>
            <p:cNvSpPr/>
            <p:nvPr/>
          </p:nvSpPr>
          <p:spPr>
            <a:xfrm>
              <a:off x="11450059" y="1789719"/>
              <a:ext cx="742315" cy="1097915"/>
            </a:xfrm>
            <a:custGeom>
              <a:avLst/>
              <a:gdLst/>
              <a:ahLst/>
              <a:cxnLst/>
              <a:rect l="l" t="t" r="r" b="b"/>
              <a:pathLst>
                <a:path w="742315" h="1097914">
                  <a:moveTo>
                    <a:pt x="742054" y="0"/>
                  </a:moveTo>
                  <a:lnTo>
                    <a:pt x="0" y="888272"/>
                  </a:lnTo>
                  <a:lnTo>
                    <a:pt x="250863" y="1097835"/>
                  </a:lnTo>
                  <a:lnTo>
                    <a:pt x="742054" y="509855"/>
                  </a:lnTo>
                  <a:lnTo>
                    <a:pt x="742054" y="0"/>
                  </a:lnTo>
                  <a:close/>
                </a:path>
              </a:pathLst>
            </a:custGeom>
            <a:solidFill>
              <a:srgbClr val="F9E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827677EC-80DF-3A11-5C1C-3095E8FE57A8}"/>
                </a:ext>
              </a:extLst>
            </p:cNvPr>
            <p:cNvSpPr/>
            <p:nvPr/>
          </p:nvSpPr>
          <p:spPr>
            <a:xfrm>
              <a:off x="11951796" y="2809460"/>
              <a:ext cx="240665" cy="488950"/>
            </a:xfrm>
            <a:custGeom>
              <a:avLst/>
              <a:gdLst/>
              <a:ahLst/>
              <a:cxnLst/>
              <a:rect l="l" t="t" r="r" b="b"/>
              <a:pathLst>
                <a:path w="240665" h="488950">
                  <a:moveTo>
                    <a:pt x="240316" y="0"/>
                  </a:moveTo>
                  <a:lnTo>
                    <a:pt x="0" y="287669"/>
                  </a:lnTo>
                  <a:lnTo>
                    <a:pt x="240316" y="488422"/>
                  </a:lnTo>
                  <a:lnTo>
                    <a:pt x="240316" y="0"/>
                  </a:lnTo>
                  <a:close/>
                </a:path>
              </a:pathLst>
            </a:custGeom>
            <a:solidFill>
              <a:srgbClr val="3AB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86D2-A4E0-DDDA-6446-03866095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828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68C25-D059-5B2A-D10F-ABD8617F2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727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61" r:id="rId3"/>
    <p:sldLayoutId id="2147483693" r:id="rId4"/>
    <p:sldLayoutId id="2147483735" r:id="rId5"/>
    <p:sldLayoutId id="2147483696" r:id="rId6"/>
    <p:sldLayoutId id="2147483697" r:id="rId7"/>
    <p:sldLayoutId id="2147483770" r:id="rId8"/>
    <p:sldLayoutId id="2147483699" r:id="rId9"/>
    <p:sldLayoutId id="2147483700" r:id="rId10"/>
    <p:sldLayoutId id="2147483701" r:id="rId11"/>
    <p:sldLayoutId id="2147483703" r:id="rId12"/>
    <p:sldLayoutId id="2147483704" r:id="rId13"/>
    <p:sldLayoutId id="2147483705" r:id="rId14"/>
    <p:sldLayoutId id="2147483706" r:id="rId15"/>
    <p:sldLayoutId id="2147483763" r:id="rId16"/>
    <p:sldLayoutId id="2147483698" r:id="rId17"/>
    <p:sldLayoutId id="2147483709" r:id="rId18"/>
    <p:sldLayoutId id="2147483710" r:id="rId19"/>
    <p:sldLayoutId id="2147483711" r:id="rId20"/>
    <p:sldLayoutId id="2147483771" r:id="rId21"/>
    <p:sldLayoutId id="2147483766" r:id="rId22"/>
    <p:sldLayoutId id="2147483692" r:id="rId23"/>
    <p:sldLayoutId id="214748378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NZ" sz="2400" b="1" i="0" kern="1200" spc="-1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11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0">
            <a:extLst>
              <a:ext uri="{FF2B5EF4-FFF2-40B4-BE49-F238E27FC236}">
                <a16:creationId xmlns:a16="http://schemas.microsoft.com/office/drawing/2014/main" id="{5E4D0859-B912-7B47-65E4-305A272F586A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7637289" y="-3"/>
            <a:ext cx="4552530" cy="600414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19B53E8-409E-6D16-665B-8BCD3E0A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05A8A5D-AFFD-C165-FD36-53EA91E0D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16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8" r:id="rId4"/>
    <p:sldLayoutId id="2147483719" r:id="rId5"/>
    <p:sldLayoutId id="2147483720" r:id="rId6"/>
    <p:sldLayoutId id="2147483722" r:id="rId7"/>
    <p:sldLayoutId id="2147483723" r:id="rId8"/>
    <p:sldLayoutId id="2147483736" r:id="rId9"/>
    <p:sldLayoutId id="2147483724" r:id="rId10"/>
    <p:sldLayoutId id="2147483725" r:id="rId11"/>
    <p:sldLayoutId id="2147483779" r:id="rId12"/>
    <p:sldLayoutId id="2147483781" r:id="rId13"/>
    <p:sldLayoutId id="2147483728" r:id="rId14"/>
    <p:sldLayoutId id="2147483737" r:id="rId15"/>
    <p:sldLayoutId id="2147483762" r:id="rId16"/>
    <p:sldLayoutId id="2147483731" r:id="rId17"/>
    <p:sldLayoutId id="2147483732" r:id="rId18"/>
    <p:sldLayoutId id="2147483733" r:id="rId19"/>
    <p:sldLayoutId id="2147483772" r:id="rId20"/>
    <p:sldLayoutId id="2147483773" r:id="rId21"/>
    <p:sldLayoutId id="2147483767" r:id="rId22"/>
    <p:sldLayoutId id="21474837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>
            <a:extLst>
              <a:ext uri="{FF2B5EF4-FFF2-40B4-BE49-F238E27FC236}">
                <a16:creationId xmlns:a16="http://schemas.microsoft.com/office/drawing/2014/main" id="{C300273D-29DD-C9DE-34CC-B046CFFC98EF}"/>
              </a:ext>
            </a:extLst>
          </p:cNvPr>
          <p:cNvSpPr/>
          <p:nvPr userDrawn="1"/>
        </p:nvSpPr>
        <p:spPr>
          <a:xfrm>
            <a:off x="4961814" y="4678197"/>
            <a:ext cx="7230109" cy="2182495"/>
          </a:xfrm>
          <a:custGeom>
            <a:avLst/>
            <a:gdLst/>
            <a:ahLst/>
            <a:cxnLst/>
            <a:rect l="l" t="t" r="r" b="b"/>
            <a:pathLst>
              <a:path w="7230109" h="2182495">
                <a:moveTo>
                  <a:pt x="5024742" y="2180031"/>
                </a:moveTo>
                <a:lnTo>
                  <a:pt x="4982438" y="2147125"/>
                </a:lnTo>
                <a:lnTo>
                  <a:pt x="4942433" y="2118906"/>
                </a:lnTo>
                <a:lnTo>
                  <a:pt x="4901323" y="2092642"/>
                </a:lnTo>
                <a:lnTo>
                  <a:pt x="4859172" y="2068334"/>
                </a:lnTo>
                <a:lnTo>
                  <a:pt x="4816043" y="2046020"/>
                </a:lnTo>
                <a:lnTo>
                  <a:pt x="4771999" y="2025713"/>
                </a:lnTo>
                <a:lnTo>
                  <a:pt x="4727105" y="2007450"/>
                </a:lnTo>
                <a:lnTo>
                  <a:pt x="4681398" y="1991233"/>
                </a:lnTo>
                <a:lnTo>
                  <a:pt x="4634954" y="1977110"/>
                </a:lnTo>
                <a:lnTo>
                  <a:pt x="4587837" y="1965096"/>
                </a:lnTo>
                <a:lnTo>
                  <a:pt x="4540097" y="1955215"/>
                </a:lnTo>
                <a:lnTo>
                  <a:pt x="4491799" y="1947481"/>
                </a:lnTo>
                <a:lnTo>
                  <a:pt x="4442993" y="1941931"/>
                </a:lnTo>
                <a:lnTo>
                  <a:pt x="4393743" y="1938591"/>
                </a:lnTo>
                <a:lnTo>
                  <a:pt x="4344124" y="1937461"/>
                </a:lnTo>
                <a:lnTo>
                  <a:pt x="4334370" y="1937461"/>
                </a:lnTo>
                <a:lnTo>
                  <a:pt x="4285361" y="1938997"/>
                </a:lnTo>
                <a:lnTo>
                  <a:pt x="4236745" y="1942706"/>
                </a:lnTo>
                <a:lnTo>
                  <a:pt x="4188587" y="1948548"/>
                </a:lnTo>
                <a:lnTo>
                  <a:pt x="4140936" y="1956498"/>
                </a:lnTo>
                <a:lnTo>
                  <a:pt x="4093845" y="1966556"/>
                </a:lnTo>
                <a:lnTo>
                  <a:pt x="4047375" y="1978672"/>
                </a:lnTo>
                <a:lnTo>
                  <a:pt x="4001592" y="1992845"/>
                </a:lnTo>
                <a:lnTo>
                  <a:pt x="3956532" y="2009051"/>
                </a:lnTo>
                <a:lnTo>
                  <a:pt x="3912273" y="2027250"/>
                </a:lnTo>
                <a:lnTo>
                  <a:pt x="3868851" y="2047430"/>
                </a:lnTo>
                <a:lnTo>
                  <a:pt x="3826345" y="2069579"/>
                </a:lnTo>
                <a:lnTo>
                  <a:pt x="3784790" y="2093645"/>
                </a:lnTo>
                <a:lnTo>
                  <a:pt x="3744252" y="2119630"/>
                </a:lnTo>
                <a:lnTo>
                  <a:pt x="3704793" y="2147506"/>
                </a:lnTo>
                <a:lnTo>
                  <a:pt x="3665258" y="2178050"/>
                </a:lnTo>
                <a:lnTo>
                  <a:pt x="3663023" y="2180031"/>
                </a:lnTo>
                <a:lnTo>
                  <a:pt x="5024742" y="2180031"/>
                </a:lnTo>
                <a:close/>
              </a:path>
              <a:path w="7230109" h="2182495">
                <a:moveTo>
                  <a:pt x="7229754" y="710145"/>
                </a:moveTo>
                <a:lnTo>
                  <a:pt x="7178522" y="707999"/>
                </a:lnTo>
                <a:lnTo>
                  <a:pt x="7128751" y="701636"/>
                </a:lnTo>
                <a:lnTo>
                  <a:pt x="7080021" y="691134"/>
                </a:lnTo>
                <a:lnTo>
                  <a:pt x="7032574" y="676579"/>
                </a:lnTo>
                <a:lnTo>
                  <a:pt x="6986587" y="658050"/>
                </a:lnTo>
                <a:lnTo>
                  <a:pt x="6942315" y="635635"/>
                </a:lnTo>
                <a:lnTo>
                  <a:pt x="6899935" y="609422"/>
                </a:lnTo>
                <a:lnTo>
                  <a:pt x="6859689" y="579501"/>
                </a:lnTo>
                <a:lnTo>
                  <a:pt x="6821767" y="545947"/>
                </a:lnTo>
                <a:lnTo>
                  <a:pt x="6813613" y="538035"/>
                </a:lnTo>
                <a:lnTo>
                  <a:pt x="6473520" y="878979"/>
                </a:lnTo>
                <a:lnTo>
                  <a:pt x="6433477" y="839736"/>
                </a:lnTo>
                <a:lnTo>
                  <a:pt x="6396799" y="805027"/>
                </a:lnTo>
                <a:lnTo>
                  <a:pt x="6359639" y="771004"/>
                </a:lnTo>
                <a:lnTo>
                  <a:pt x="6321996" y="737666"/>
                </a:lnTo>
                <a:lnTo>
                  <a:pt x="6283884" y="705002"/>
                </a:lnTo>
                <a:lnTo>
                  <a:pt x="6245288" y="673036"/>
                </a:lnTo>
                <a:lnTo>
                  <a:pt x="6206223" y="641756"/>
                </a:lnTo>
                <a:lnTo>
                  <a:pt x="6166701" y="611162"/>
                </a:lnTo>
                <a:lnTo>
                  <a:pt x="6127254" y="581685"/>
                </a:lnTo>
                <a:lnTo>
                  <a:pt x="6127254" y="1224318"/>
                </a:lnTo>
                <a:lnTo>
                  <a:pt x="5782665" y="1568983"/>
                </a:lnTo>
                <a:lnTo>
                  <a:pt x="5749417" y="1536522"/>
                </a:lnTo>
                <a:lnTo>
                  <a:pt x="5712117" y="1501863"/>
                </a:lnTo>
                <a:lnTo>
                  <a:pt x="5674106" y="1468221"/>
                </a:lnTo>
                <a:lnTo>
                  <a:pt x="5635409" y="1435633"/>
                </a:lnTo>
                <a:lnTo>
                  <a:pt x="5596026" y="1404073"/>
                </a:lnTo>
                <a:lnTo>
                  <a:pt x="5555996" y="1373581"/>
                </a:lnTo>
                <a:lnTo>
                  <a:pt x="5515305" y="1344129"/>
                </a:lnTo>
                <a:lnTo>
                  <a:pt x="5474005" y="1315758"/>
                </a:lnTo>
                <a:lnTo>
                  <a:pt x="5432095" y="1288465"/>
                </a:lnTo>
                <a:lnTo>
                  <a:pt x="5389588" y="1262240"/>
                </a:lnTo>
                <a:lnTo>
                  <a:pt x="5346509" y="1237107"/>
                </a:lnTo>
                <a:lnTo>
                  <a:pt x="5302885" y="1213078"/>
                </a:lnTo>
                <a:lnTo>
                  <a:pt x="5258714" y="1190142"/>
                </a:lnTo>
                <a:lnTo>
                  <a:pt x="5214023" y="1168311"/>
                </a:lnTo>
                <a:lnTo>
                  <a:pt x="5168836" y="1147610"/>
                </a:lnTo>
                <a:lnTo>
                  <a:pt x="5123154" y="1128026"/>
                </a:lnTo>
                <a:lnTo>
                  <a:pt x="5077003" y="1109573"/>
                </a:lnTo>
                <a:lnTo>
                  <a:pt x="5030406" y="1092263"/>
                </a:lnTo>
                <a:lnTo>
                  <a:pt x="4983378" y="1076096"/>
                </a:lnTo>
                <a:lnTo>
                  <a:pt x="4935931" y="1061072"/>
                </a:lnTo>
                <a:lnTo>
                  <a:pt x="4888077" y="1047216"/>
                </a:lnTo>
                <a:lnTo>
                  <a:pt x="4839843" y="1034529"/>
                </a:lnTo>
                <a:lnTo>
                  <a:pt x="4791253" y="1023023"/>
                </a:lnTo>
                <a:lnTo>
                  <a:pt x="4742307" y="1012685"/>
                </a:lnTo>
                <a:lnTo>
                  <a:pt x="4693031" y="1003541"/>
                </a:lnTo>
                <a:lnTo>
                  <a:pt x="4643450" y="995591"/>
                </a:lnTo>
                <a:lnTo>
                  <a:pt x="4593564" y="988847"/>
                </a:lnTo>
                <a:lnTo>
                  <a:pt x="4543399" y="983310"/>
                </a:lnTo>
                <a:lnTo>
                  <a:pt x="4492980" y="978992"/>
                </a:lnTo>
                <a:lnTo>
                  <a:pt x="4442320" y="975893"/>
                </a:lnTo>
                <a:lnTo>
                  <a:pt x="4391418" y="974039"/>
                </a:lnTo>
                <a:lnTo>
                  <a:pt x="4340250" y="973404"/>
                </a:lnTo>
                <a:lnTo>
                  <a:pt x="4289145" y="974026"/>
                </a:lnTo>
                <a:lnTo>
                  <a:pt x="4238256" y="975893"/>
                </a:lnTo>
                <a:lnTo>
                  <a:pt x="4187583" y="978979"/>
                </a:lnTo>
                <a:lnTo>
                  <a:pt x="4137164" y="983297"/>
                </a:lnTo>
                <a:lnTo>
                  <a:pt x="4086999" y="988834"/>
                </a:lnTo>
                <a:lnTo>
                  <a:pt x="4037126" y="995578"/>
                </a:lnTo>
                <a:lnTo>
                  <a:pt x="3987533" y="1003528"/>
                </a:lnTo>
                <a:lnTo>
                  <a:pt x="3938257" y="1012672"/>
                </a:lnTo>
                <a:lnTo>
                  <a:pt x="3889311" y="1022997"/>
                </a:lnTo>
                <a:lnTo>
                  <a:pt x="3840721" y="1034516"/>
                </a:lnTo>
                <a:lnTo>
                  <a:pt x="3792486" y="1047203"/>
                </a:lnTo>
                <a:lnTo>
                  <a:pt x="3744633" y="1061059"/>
                </a:lnTo>
                <a:lnTo>
                  <a:pt x="3697186" y="1076071"/>
                </a:lnTo>
                <a:lnTo>
                  <a:pt x="3650145" y="1092238"/>
                </a:lnTo>
                <a:lnTo>
                  <a:pt x="3603548" y="1109560"/>
                </a:lnTo>
                <a:lnTo>
                  <a:pt x="3557397" y="1128014"/>
                </a:lnTo>
                <a:lnTo>
                  <a:pt x="3511715" y="1147597"/>
                </a:lnTo>
                <a:lnTo>
                  <a:pt x="3466528" y="1168298"/>
                </a:lnTo>
                <a:lnTo>
                  <a:pt x="3421837" y="1190117"/>
                </a:lnTo>
                <a:lnTo>
                  <a:pt x="3377666" y="1213053"/>
                </a:lnTo>
                <a:lnTo>
                  <a:pt x="3334029" y="1237094"/>
                </a:lnTo>
                <a:lnTo>
                  <a:pt x="3290951" y="1262227"/>
                </a:lnTo>
                <a:lnTo>
                  <a:pt x="3248456" y="1288440"/>
                </a:lnTo>
                <a:lnTo>
                  <a:pt x="3206534" y="1315745"/>
                </a:lnTo>
                <a:lnTo>
                  <a:pt x="3165233" y="1344117"/>
                </a:lnTo>
                <a:lnTo>
                  <a:pt x="3124555" y="1373568"/>
                </a:lnTo>
                <a:lnTo>
                  <a:pt x="3084512" y="1404061"/>
                </a:lnTo>
                <a:lnTo>
                  <a:pt x="3045129" y="1435620"/>
                </a:lnTo>
                <a:lnTo>
                  <a:pt x="3006420" y="1468221"/>
                </a:lnTo>
                <a:lnTo>
                  <a:pt x="2968409" y="1501851"/>
                </a:lnTo>
                <a:lnTo>
                  <a:pt x="2931109" y="1536522"/>
                </a:lnTo>
                <a:lnTo>
                  <a:pt x="2891332" y="1575447"/>
                </a:lnTo>
                <a:lnTo>
                  <a:pt x="2554008" y="1238046"/>
                </a:lnTo>
                <a:lnTo>
                  <a:pt x="2600350" y="1192377"/>
                </a:lnTo>
                <a:lnTo>
                  <a:pt x="2636863" y="1157935"/>
                </a:lnTo>
                <a:lnTo>
                  <a:pt x="2673947" y="1124292"/>
                </a:lnTo>
                <a:lnTo>
                  <a:pt x="2711577" y="1091463"/>
                </a:lnTo>
                <a:lnTo>
                  <a:pt x="2749766" y="1059459"/>
                </a:lnTo>
                <a:lnTo>
                  <a:pt x="2788475" y="1028268"/>
                </a:lnTo>
                <a:lnTo>
                  <a:pt x="2827705" y="997915"/>
                </a:lnTo>
                <a:lnTo>
                  <a:pt x="2867456" y="968387"/>
                </a:lnTo>
                <a:lnTo>
                  <a:pt x="2907703" y="939685"/>
                </a:lnTo>
                <a:lnTo>
                  <a:pt x="2948432" y="911834"/>
                </a:lnTo>
                <a:lnTo>
                  <a:pt x="2989656" y="884821"/>
                </a:lnTo>
                <a:lnTo>
                  <a:pt x="3031337" y="858659"/>
                </a:lnTo>
                <a:lnTo>
                  <a:pt x="3073476" y="833348"/>
                </a:lnTo>
                <a:lnTo>
                  <a:pt x="3116059" y="808901"/>
                </a:lnTo>
                <a:lnTo>
                  <a:pt x="3159074" y="785304"/>
                </a:lnTo>
                <a:lnTo>
                  <a:pt x="3202508" y="762584"/>
                </a:lnTo>
                <a:lnTo>
                  <a:pt x="3246361" y="740727"/>
                </a:lnTo>
                <a:lnTo>
                  <a:pt x="3290620" y="719759"/>
                </a:lnTo>
                <a:lnTo>
                  <a:pt x="3335274" y="699655"/>
                </a:lnTo>
                <a:lnTo>
                  <a:pt x="3380295" y="680453"/>
                </a:lnTo>
                <a:lnTo>
                  <a:pt x="3425698" y="662127"/>
                </a:lnTo>
                <a:lnTo>
                  <a:pt x="3471443" y="644702"/>
                </a:lnTo>
                <a:lnTo>
                  <a:pt x="3517544" y="628167"/>
                </a:lnTo>
                <a:lnTo>
                  <a:pt x="3563988" y="612546"/>
                </a:lnTo>
                <a:lnTo>
                  <a:pt x="3610749" y="597827"/>
                </a:lnTo>
                <a:lnTo>
                  <a:pt x="3657828" y="584022"/>
                </a:lnTo>
                <a:lnTo>
                  <a:pt x="3705212" y="571131"/>
                </a:lnTo>
                <a:lnTo>
                  <a:pt x="3752888" y="559168"/>
                </a:lnTo>
                <a:lnTo>
                  <a:pt x="3800843" y="548119"/>
                </a:lnTo>
                <a:lnTo>
                  <a:pt x="3849065" y="538010"/>
                </a:lnTo>
                <a:lnTo>
                  <a:pt x="3897553" y="528828"/>
                </a:lnTo>
                <a:lnTo>
                  <a:pt x="3946283" y="520585"/>
                </a:lnTo>
                <a:lnTo>
                  <a:pt x="3995255" y="513295"/>
                </a:lnTo>
                <a:lnTo>
                  <a:pt x="4044467" y="506945"/>
                </a:lnTo>
                <a:lnTo>
                  <a:pt x="4093883" y="501548"/>
                </a:lnTo>
                <a:lnTo>
                  <a:pt x="4143502" y="497116"/>
                </a:lnTo>
                <a:lnTo>
                  <a:pt x="4193324" y="493636"/>
                </a:lnTo>
                <a:lnTo>
                  <a:pt x="4243324" y="491134"/>
                </a:lnTo>
                <a:lnTo>
                  <a:pt x="4293489" y="489585"/>
                </a:lnTo>
                <a:lnTo>
                  <a:pt x="4343832" y="489026"/>
                </a:lnTo>
                <a:lnTo>
                  <a:pt x="4397819" y="489521"/>
                </a:lnTo>
                <a:lnTo>
                  <a:pt x="4447883" y="490969"/>
                </a:lnTo>
                <a:lnTo>
                  <a:pt x="4497768" y="493395"/>
                </a:lnTo>
                <a:lnTo>
                  <a:pt x="4547476" y="496785"/>
                </a:lnTo>
                <a:lnTo>
                  <a:pt x="4596993" y="501129"/>
                </a:lnTo>
                <a:lnTo>
                  <a:pt x="4646307" y="506425"/>
                </a:lnTo>
                <a:lnTo>
                  <a:pt x="4695406" y="512673"/>
                </a:lnTo>
                <a:lnTo>
                  <a:pt x="4744288" y="519874"/>
                </a:lnTo>
                <a:lnTo>
                  <a:pt x="4792929" y="528002"/>
                </a:lnTo>
                <a:lnTo>
                  <a:pt x="4841316" y="537070"/>
                </a:lnTo>
                <a:lnTo>
                  <a:pt x="4889462" y="547065"/>
                </a:lnTo>
                <a:lnTo>
                  <a:pt x="4937328" y="557987"/>
                </a:lnTo>
                <a:lnTo>
                  <a:pt x="4984915" y="569836"/>
                </a:lnTo>
                <a:lnTo>
                  <a:pt x="5032210" y="582587"/>
                </a:lnTo>
                <a:lnTo>
                  <a:pt x="5079212" y="596265"/>
                </a:lnTo>
                <a:lnTo>
                  <a:pt x="5125898" y="610844"/>
                </a:lnTo>
                <a:lnTo>
                  <a:pt x="5172265" y="626338"/>
                </a:lnTo>
                <a:lnTo>
                  <a:pt x="5218290" y="642721"/>
                </a:lnTo>
                <a:lnTo>
                  <a:pt x="5263972" y="659993"/>
                </a:lnTo>
                <a:lnTo>
                  <a:pt x="5309298" y="678167"/>
                </a:lnTo>
                <a:lnTo>
                  <a:pt x="5354269" y="697217"/>
                </a:lnTo>
                <a:lnTo>
                  <a:pt x="5398846" y="717156"/>
                </a:lnTo>
                <a:lnTo>
                  <a:pt x="5443042" y="737958"/>
                </a:lnTo>
                <a:lnTo>
                  <a:pt x="5486844" y="759650"/>
                </a:lnTo>
                <a:lnTo>
                  <a:pt x="5530227" y="782193"/>
                </a:lnTo>
                <a:lnTo>
                  <a:pt x="5573192" y="805611"/>
                </a:lnTo>
                <a:lnTo>
                  <a:pt x="5615737" y="829881"/>
                </a:lnTo>
                <a:lnTo>
                  <a:pt x="5657824" y="855002"/>
                </a:lnTo>
                <a:lnTo>
                  <a:pt x="5699455" y="880986"/>
                </a:lnTo>
                <a:lnTo>
                  <a:pt x="5740628" y="907796"/>
                </a:lnTo>
                <a:lnTo>
                  <a:pt x="5781332" y="935456"/>
                </a:lnTo>
                <a:lnTo>
                  <a:pt x="5821540" y="963955"/>
                </a:lnTo>
                <a:lnTo>
                  <a:pt x="5861253" y="993279"/>
                </a:lnTo>
                <a:lnTo>
                  <a:pt x="5900445" y="1023429"/>
                </a:lnTo>
                <a:lnTo>
                  <a:pt x="5939129" y="1054404"/>
                </a:lnTo>
                <a:lnTo>
                  <a:pt x="5977293" y="1086192"/>
                </a:lnTo>
                <a:lnTo>
                  <a:pt x="6014898" y="1118806"/>
                </a:lnTo>
                <a:lnTo>
                  <a:pt x="6051956" y="1152220"/>
                </a:lnTo>
                <a:lnTo>
                  <a:pt x="6088456" y="1186434"/>
                </a:lnTo>
                <a:lnTo>
                  <a:pt x="6124384" y="1221447"/>
                </a:lnTo>
                <a:lnTo>
                  <a:pt x="6127254" y="1224318"/>
                </a:lnTo>
                <a:lnTo>
                  <a:pt x="6127254" y="581685"/>
                </a:lnTo>
                <a:lnTo>
                  <a:pt x="6086259" y="552069"/>
                </a:lnTo>
                <a:lnTo>
                  <a:pt x="6045352" y="523557"/>
                </a:lnTo>
                <a:lnTo>
                  <a:pt x="6004001" y="495769"/>
                </a:lnTo>
                <a:lnTo>
                  <a:pt x="5962193" y="468668"/>
                </a:lnTo>
                <a:lnTo>
                  <a:pt x="5919952" y="442290"/>
                </a:lnTo>
                <a:lnTo>
                  <a:pt x="5877268" y="416610"/>
                </a:lnTo>
                <a:lnTo>
                  <a:pt x="5834151" y="391655"/>
                </a:lnTo>
                <a:lnTo>
                  <a:pt x="5790616" y="367411"/>
                </a:lnTo>
                <a:lnTo>
                  <a:pt x="5746648" y="343877"/>
                </a:lnTo>
                <a:lnTo>
                  <a:pt x="5702249" y="321081"/>
                </a:lnTo>
                <a:lnTo>
                  <a:pt x="5657443" y="298996"/>
                </a:lnTo>
                <a:lnTo>
                  <a:pt x="5612219" y="277634"/>
                </a:lnTo>
                <a:lnTo>
                  <a:pt x="5566588" y="257009"/>
                </a:lnTo>
                <a:lnTo>
                  <a:pt x="5520537" y="237121"/>
                </a:lnTo>
                <a:lnTo>
                  <a:pt x="5474106" y="217957"/>
                </a:lnTo>
                <a:lnTo>
                  <a:pt x="5426989" y="199428"/>
                </a:lnTo>
                <a:lnTo>
                  <a:pt x="5379644" y="181724"/>
                </a:lnTo>
                <a:lnTo>
                  <a:pt x="5332095" y="164833"/>
                </a:lnTo>
                <a:lnTo>
                  <a:pt x="5284330" y="148755"/>
                </a:lnTo>
                <a:lnTo>
                  <a:pt x="5236349" y="133515"/>
                </a:lnTo>
                <a:lnTo>
                  <a:pt x="5188178" y="119087"/>
                </a:lnTo>
                <a:lnTo>
                  <a:pt x="5139804" y="105473"/>
                </a:lnTo>
                <a:lnTo>
                  <a:pt x="5091239" y="92697"/>
                </a:lnTo>
                <a:lnTo>
                  <a:pt x="5042484" y="80733"/>
                </a:lnTo>
                <a:lnTo>
                  <a:pt x="4993551" y="69596"/>
                </a:lnTo>
                <a:lnTo>
                  <a:pt x="4944440" y="59283"/>
                </a:lnTo>
                <a:lnTo>
                  <a:pt x="4895151" y="49796"/>
                </a:lnTo>
                <a:lnTo>
                  <a:pt x="4845697" y="41135"/>
                </a:lnTo>
                <a:lnTo>
                  <a:pt x="4796091" y="33299"/>
                </a:lnTo>
                <a:lnTo>
                  <a:pt x="4746320" y="26289"/>
                </a:lnTo>
                <a:lnTo>
                  <a:pt x="4696396" y="20104"/>
                </a:lnTo>
                <a:lnTo>
                  <a:pt x="4646333" y="14744"/>
                </a:lnTo>
                <a:lnTo>
                  <a:pt x="4596117" y="10223"/>
                </a:lnTo>
                <a:lnTo>
                  <a:pt x="4545774" y="6515"/>
                </a:lnTo>
                <a:lnTo>
                  <a:pt x="4495304" y="3644"/>
                </a:lnTo>
                <a:lnTo>
                  <a:pt x="4444695" y="1600"/>
                </a:lnTo>
                <a:lnTo>
                  <a:pt x="4393971" y="381"/>
                </a:lnTo>
                <a:lnTo>
                  <a:pt x="4343133" y="0"/>
                </a:lnTo>
                <a:lnTo>
                  <a:pt x="4292295" y="495"/>
                </a:lnTo>
                <a:lnTo>
                  <a:pt x="4241571" y="1828"/>
                </a:lnTo>
                <a:lnTo>
                  <a:pt x="4190974" y="3987"/>
                </a:lnTo>
                <a:lnTo>
                  <a:pt x="4140504" y="6997"/>
                </a:lnTo>
                <a:lnTo>
                  <a:pt x="4090162" y="10833"/>
                </a:lnTo>
                <a:lnTo>
                  <a:pt x="4039959" y="15494"/>
                </a:lnTo>
                <a:lnTo>
                  <a:pt x="3989908" y="20993"/>
                </a:lnTo>
                <a:lnTo>
                  <a:pt x="3939997" y="27330"/>
                </a:lnTo>
                <a:lnTo>
                  <a:pt x="3890238" y="34493"/>
                </a:lnTo>
                <a:lnTo>
                  <a:pt x="3840645" y="42481"/>
                </a:lnTo>
                <a:lnTo>
                  <a:pt x="3791204" y="51295"/>
                </a:lnTo>
                <a:lnTo>
                  <a:pt x="3741940" y="60947"/>
                </a:lnTo>
                <a:lnTo>
                  <a:pt x="3692855" y="71412"/>
                </a:lnTo>
                <a:lnTo>
                  <a:pt x="3643934" y="82715"/>
                </a:lnTo>
                <a:lnTo>
                  <a:pt x="3595205" y="94830"/>
                </a:lnTo>
                <a:lnTo>
                  <a:pt x="3546665" y="107772"/>
                </a:lnTo>
                <a:lnTo>
                  <a:pt x="3498329" y="121539"/>
                </a:lnTo>
                <a:lnTo>
                  <a:pt x="3450183" y="136118"/>
                </a:lnTo>
                <a:lnTo>
                  <a:pt x="3402241" y="151523"/>
                </a:lnTo>
                <a:lnTo>
                  <a:pt x="3354514" y="167741"/>
                </a:lnTo>
                <a:lnTo>
                  <a:pt x="3307003" y="184785"/>
                </a:lnTo>
                <a:lnTo>
                  <a:pt x="3259709" y="202641"/>
                </a:lnTo>
                <a:lnTo>
                  <a:pt x="3212642" y="221310"/>
                </a:lnTo>
                <a:lnTo>
                  <a:pt x="3166237" y="240614"/>
                </a:lnTo>
                <a:lnTo>
                  <a:pt x="3120237" y="260654"/>
                </a:lnTo>
                <a:lnTo>
                  <a:pt x="3074657" y="281432"/>
                </a:lnTo>
                <a:lnTo>
                  <a:pt x="3029483" y="302933"/>
                </a:lnTo>
                <a:lnTo>
                  <a:pt x="2984716" y="325158"/>
                </a:lnTo>
                <a:lnTo>
                  <a:pt x="2940380" y="348107"/>
                </a:lnTo>
                <a:lnTo>
                  <a:pt x="2896463" y="371767"/>
                </a:lnTo>
                <a:lnTo>
                  <a:pt x="2852966" y="396163"/>
                </a:lnTo>
                <a:lnTo>
                  <a:pt x="2809913" y="421259"/>
                </a:lnTo>
                <a:lnTo>
                  <a:pt x="2767292" y="447078"/>
                </a:lnTo>
                <a:lnTo>
                  <a:pt x="2725102" y="473608"/>
                </a:lnTo>
                <a:lnTo>
                  <a:pt x="2683370" y="500837"/>
                </a:lnTo>
                <a:lnTo>
                  <a:pt x="2642082" y="528777"/>
                </a:lnTo>
                <a:lnTo>
                  <a:pt x="2601239" y="557415"/>
                </a:lnTo>
                <a:lnTo>
                  <a:pt x="2560853" y="586752"/>
                </a:lnTo>
                <a:lnTo>
                  <a:pt x="2520937" y="616788"/>
                </a:lnTo>
                <a:lnTo>
                  <a:pt x="2481478" y="647509"/>
                </a:lnTo>
                <a:lnTo>
                  <a:pt x="2442489" y="678942"/>
                </a:lnTo>
                <a:lnTo>
                  <a:pt x="2403970" y="711047"/>
                </a:lnTo>
                <a:lnTo>
                  <a:pt x="2365933" y="743839"/>
                </a:lnTo>
                <a:lnTo>
                  <a:pt x="2328367" y="777316"/>
                </a:lnTo>
                <a:lnTo>
                  <a:pt x="2291296" y="811479"/>
                </a:lnTo>
                <a:lnTo>
                  <a:pt x="2254707" y="846315"/>
                </a:lnTo>
                <a:lnTo>
                  <a:pt x="2208390" y="892060"/>
                </a:lnTo>
                <a:lnTo>
                  <a:pt x="1864918" y="549668"/>
                </a:lnTo>
                <a:lnTo>
                  <a:pt x="1819871" y="591604"/>
                </a:lnTo>
                <a:lnTo>
                  <a:pt x="1779574" y="622655"/>
                </a:lnTo>
                <a:lnTo>
                  <a:pt x="1737029" y="649935"/>
                </a:lnTo>
                <a:lnTo>
                  <a:pt x="1692490" y="673328"/>
                </a:lnTo>
                <a:lnTo>
                  <a:pt x="1646148" y="692772"/>
                </a:lnTo>
                <a:lnTo>
                  <a:pt x="1598244" y="708152"/>
                </a:lnTo>
                <a:lnTo>
                  <a:pt x="1548980" y="719378"/>
                </a:lnTo>
                <a:lnTo>
                  <a:pt x="1498600" y="726376"/>
                </a:lnTo>
                <a:lnTo>
                  <a:pt x="1447304" y="729030"/>
                </a:lnTo>
                <a:lnTo>
                  <a:pt x="1391399" y="726897"/>
                </a:lnTo>
                <a:lnTo>
                  <a:pt x="1341628" y="720534"/>
                </a:lnTo>
                <a:lnTo>
                  <a:pt x="1292910" y="710018"/>
                </a:lnTo>
                <a:lnTo>
                  <a:pt x="1245450" y="695452"/>
                </a:lnTo>
                <a:lnTo>
                  <a:pt x="1199464" y="676922"/>
                </a:lnTo>
                <a:lnTo>
                  <a:pt x="1155179" y="654494"/>
                </a:lnTo>
                <a:lnTo>
                  <a:pt x="1112799" y="628269"/>
                </a:lnTo>
                <a:lnTo>
                  <a:pt x="1072540" y="598335"/>
                </a:lnTo>
                <a:lnTo>
                  <a:pt x="1034630" y="564781"/>
                </a:lnTo>
                <a:lnTo>
                  <a:pt x="1026490" y="556869"/>
                </a:lnTo>
                <a:lnTo>
                  <a:pt x="681113" y="903097"/>
                </a:lnTo>
                <a:lnTo>
                  <a:pt x="733044" y="951649"/>
                </a:lnTo>
                <a:lnTo>
                  <a:pt x="770496" y="983043"/>
                </a:lnTo>
                <a:lnTo>
                  <a:pt x="809129" y="1012583"/>
                </a:lnTo>
                <a:lnTo>
                  <a:pt x="848893" y="1040244"/>
                </a:lnTo>
                <a:lnTo>
                  <a:pt x="889711" y="1065999"/>
                </a:lnTo>
                <a:lnTo>
                  <a:pt x="931557" y="1089825"/>
                </a:lnTo>
                <a:lnTo>
                  <a:pt x="974344" y="1111707"/>
                </a:lnTo>
                <a:lnTo>
                  <a:pt x="1018032" y="1131608"/>
                </a:lnTo>
                <a:lnTo>
                  <a:pt x="1062545" y="1149515"/>
                </a:lnTo>
                <a:lnTo>
                  <a:pt x="1107846" y="1165390"/>
                </a:lnTo>
                <a:lnTo>
                  <a:pt x="1153871" y="1179233"/>
                </a:lnTo>
                <a:lnTo>
                  <a:pt x="1200556" y="1191006"/>
                </a:lnTo>
                <a:lnTo>
                  <a:pt x="1247851" y="1200696"/>
                </a:lnTo>
                <a:lnTo>
                  <a:pt x="1295679" y="1208265"/>
                </a:lnTo>
                <a:lnTo>
                  <a:pt x="1344015" y="1213700"/>
                </a:lnTo>
                <a:lnTo>
                  <a:pt x="1392770" y="1216977"/>
                </a:lnTo>
                <a:lnTo>
                  <a:pt x="1441907" y="1218082"/>
                </a:lnTo>
                <a:lnTo>
                  <a:pt x="1501546" y="1216469"/>
                </a:lnTo>
                <a:lnTo>
                  <a:pt x="1551063" y="1212646"/>
                </a:lnTo>
                <a:lnTo>
                  <a:pt x="1600111" y="1206601"/>
                </a:lnTo>
                <a:lnTo>
                  <a:pt x="1648625" y="1198359"/>
                </a:lnTo>
                <a:lnTo>
                  <a:pt x="1696554" y="1187945"/>
                </a:lnTo>
                <a:lnTo>
                  <a:pt x="1743824" y="1175372"/>
                </a:lnTo>
                <a:lnTo>
                  <a:pt x="1790395" y="1160678"/>
                </a:lnTo>
                <a:lnTo>
                  <a:pt x="1836191" y="1143889"/>
                </a:lnTo>
                <a:lnTo>
                  <a:pt x="1881149" y="1125029"/>
                </a:lnTo>
                <a:lnTo>
                  <a:pt x="1925218" y="1104112"/>
                </a:lnTo>
                <a:lnTo>
                  <a:pt x="1968347" y="1081176"/>
                </a:lnTo>
                <a:lnTo>
                  <a:pt x="2010460" y="1056233"/>
                </a:lnTo>
                <a:lnTo>
                  <a:pt x="2051507" y="1029309"/>
                </a:lnTo>
                <a:lnTo>
                  <a:pt x="2091423" y="1000442"/>
                </a:lnTo>
                <a:lnTo>
                  <a:pt x="2130145" y="969657"/>
                </a:lnTo>
                <a:lnTo>
                  <a:pt x="2167636" y="936967"/>
                </a:lnTo>
                <a:lnTo>
                  <a:pt x="2203805" y="902398"/>
                </a:lnTo>
                <a:lnTo>
                  <a:pt x="2210320" y="895870"/>
                </a:lnTo>
                <a:lnTo>
                  <a:pt x="2548979" y="1234160"/>
                </a:lnTo>
                <a:lnTo>
                  <a:pt x="2509939" y="1272120"/>
                </a:lnTo>
                <a:lnTo>
                  <a:pt x="2473312" y="1305471"/>
                </a:lnTo>
                <a:lnTo>
                  <a:pt x="2435822" y="1337525"/>
                </a:lnTo>
                <a:lnTo>
                  <a:pt x="2397480" y="1368272"/>
                </a:lnTo>
                <a:lnTo>
                  <a:pt x="2358326" y="1397711"/>
                </a:lnTo>
                <a:lnTo>
                  <a:pt x="2318372" y="1425816"/>
                </a:lnTo>
                <a:lnTo>
                  <a:pt x="2277656" y="1452600"/>
                </a:lnTo>
                <a:lnTo>
                  <a:pt x="2236203" y="1478026"/>
                </a:lnTo>
                <a:lnTo>
                  <a:pt x="2194052" y="1502105"/>
                </a:lnTo>
                <a:lnTo>
                  <a:pt x="2151215" y="1524800"/>
                </a:lnTo>
                <a:lnTo>
                  <a:pt x="2107717" y="1546123"/>
                </a:lnTo>
                <a:lnTo>
                  <a:pt x="2063597" y="1566049"/>
                </a:lnTo>
                <a:lnTo>
                  <a:pt x="2018880" y="1584566"/>
                </a:lnTo>
                <a:lnTo>
                  <a:pt x="1973592" y="1601673"/>
                </a:lnTo>
                <a:lnTo>
                  <a:pt x="1927758" y="1617357"/>
                </a:lnTo>
                <a:lnTo>
                  <a:pt x="1881416" y="1631594"/>
                </a:lnTo>
                <a:lnTo>
                  <a:pt x="1834578" y="1644383"/>
                </a:lnTo>
                <a:lnTo>
                  <a:pt x="1787296" y="1655711"/>
                </a:lnTo>
                <a:lnTo>
                  <a:pt x="1739569" y="1665566"/>
                </a:lnTo>
                <a:lnTo>
                  <a:pt x="1691436" y="1673936"/>
                </a:lnTo>
                <a:lnTo>
                  <a:pt x="1642935" y="1680806"/>
                </a:lnTo>
                <a:lnTo>
                  <a:pt x="1594078" y="1686179"/>
                </a:lnTo>
                <a:lnTo>
                  <a:pt x="1544904" y="1690027"/>
                </a:lnTo>
                <a:lnTo>
                  <a:pt x="1495425" y="1692338"/>
                </a:lnTo>
                <a:lnTo>
                  <a:pt x="1445691" y="1693113"/>
                </a:lnTo>
                <a:lnTo>
                  <a:pt x="1395958" y="1692338"/>
                </a:lnTo>
                <a:lnTo>
                  <a:pt x="1346492" y="1690014"/>
                </a:lnTo>
                <a:lnTo>
                  <a:pt x="1297317" y="1686153"/>
                </a:lnTo>
                <a:lnTo>
                  <a:pt x="1248460" y="1680781"/>
                </a:lnTo>
                <a:lnTo>
                  <a:pt x="1199959" y="1673910"/>
                </a:lnTo>
                <a:lnTo>
                  <a:pt x="1151826" y="1665541"/>
                </a:lnTo>
                <a:lnTo>
                  <a:pt x="1104099" y="1655686"/>
                </a:lnTo>
                <a:lnTo>
                  <a:pt x="1056817" y="1644357"/>
                </a:lnTo>
                <a:lnTo>
                  <a:pt x="1009980" y="1631556"/>
                </a:lnTo>
                <a:lnTo>
                  <a:pt x="963637" y="1617319"/>
                </a:lnTo>
                <a:lnTo>
                  <a:pt x="917803" y="1601647"/>
                </a:lnTo>
                <a:lnTo>
                  <a:pt x="872528" y="1584540"/>
                </a:lnTo>
                <a:lnTo>
                  <a:pt x="827811" y="1566024"/>
                </a:lnTo>
                <a:lnTo>
                  <a:pt x="783691" y="1546098"/>
                </a:lnTo>
                <a:lnTo>
                  <a:pt x="740206" y="1524774"/>
                </a:lnTo>
                <a:lnTo>
                  <a:pt x="697369" y="1502079"/>
                </a:lnTo>
                <a:lnTo>
                  <a:pt x="655205" y="1478013"/>
                </a:lnTo>
                <a:lnTo>
                  <a:pt x="613765" y="1452587"/>
                </a:lnTo>
                <a:lnTo>
                  <a:pt x="573062" y="1425816"/>
                </a:lnTo>
                <a:lnTo>
                  <a:pt x="533107" y="1397698"/>
                </a:lnTo>
                <a:lnTo>
                  <a:pt x="493953" y="1368259"/>
                </a:lnTo>
                <a:lnTo>
                  <a:pt x="455625" y="1337513"/>
                </a:lnTo>
                <a:lnTo>
                  <a:pt x="418134" y="1305471"/>
                </a:lnTo>
                <a:lnTo>
                  <a:pt x="381533" y="1272120"/>
                </a:lnTo>
                <a:lnTo>
                  <a:pt x="345821" y="1237500"/>
                </a:lnTo>
                <a:lnTo>
                  <a:pt x="0" y="1583321"/>
                </a:lnTo>
                <a:lnTo>
                  <a:pt x="36830" y="1619262"/>
                </a:lnTo>
                <a:lnTo>
                  <a:pt x="74396" y="1654162"/>
                </a:lnTo>
                <a:lnTo>
                  <a:pt x="112687" y="1688007"/>
                </a:lnTo>
                <a:lnTo>
                  <a:pt x="151676" y="1720811"/>
                </a:lnTo>
                <a:lnTo>
                  <a:pt x="191350" y="1752549"/>
                </a:lnTo>
                <a:lnTo>
                  <a:pt x="231698" y="1783219"/>
                </a:lnTo>
                <a:lnTo>
                  <a:pt x="272694" y="1812823"/>
                </a:lnTo>
                <a:lnTo>
                  <a:pt x="314325" y="1841334"/>
                </a:lnTo>
                <a:lnTo>
                  <a:pt x="356565" y="1868766"/>
                </a:lnTo>
                <a:lnTo>
                  <a:pt x="399402" y="1895094"/>
                </a:lnTo>
                <a:lnTo>
                  <a:pt x="442823" y="1920316"/>
                </a:lnTo>
                <a:lnTo>
                  <a:pt x="486803" y="1944433"/>
                </a:lnTo>
                <a:lnTo>
                  <a:pt x="531329" y="1967433"/>
                </a:lnTo>
                <a:lnTo>
                  <a:pt x="576389" y="1989302"/>
                </a:lnTo>
                <a:lnTo>
                  <a:pt x="621944" y="2010041"/>
                </a:lnTo>
                <a:lnTo>
                  <a:pt x="668007" y="2029637"/>
                </a:lnTo>
                <a:lnTo>
                  <a:pt x="714527" y="2048090"/>
                </a:lnTo>
                <a:lnTo>
                  <a:pt x="761517" y="2065375"/>
                </a:lnTo>
                <a:lnTo>
                  <a:pt x="808939" y="2081504"/>
                </a:lnTo>
                <a:lnTo>
                  <a:pt x="856780" y="2096465"/>
                </a:lnTo>
                <a:lnTo>
                  <a:pt x="905027" y="2110257"/>
                </a:lnTo>
                <a:lnTo>
                  <a:pt x="953655" y="2122855"/>
                </a:lnTo>
                <a:lnTo>
                  <a:pt x="1002665" y="2134260"/>
                </a:lnTo>
                <a:lnTo>
                  <a:pt x="1052004" y="2144458"/>
                </a:lnTo>
                <a:lnTo>
                  <a:pt x="1101686" y="2153462"/>
                </a:lnTo>
                <a:lnTo>
                  <a:pt x="1151686" y="2161248"/>
                </a:lnTo>
                <a:lnTo>
                  <a:pt x="1201978" y="2167813"/>
                </a:lnTo>
                <a:lnTo>
                  <a:pt x="1252550" y="2173147"/>
                </a:lnTo>
                <a:lnTo>
                  <a:pt x="1303388" y="2177250"/>
                </a:lnTo>
                <a:lnTo>
                  <a:pt x="1352854" y="2180031"/>
                </a:lnTo>
                <a:lnTo>
                  <a:pt x="1399184" y="2181580"/>
                </a:lnTo>
                <a:lnTo>
                  <a:pt x="1445691" y="2182114"/>
                </a:lnTo>
                <a:lnTo>
                  <a:pt x="1468983" y="2181987"/>
                </a:lnTo>
                <a:lnTo>
                  <a:pt x="1538541" y="2180031"/>
                </a:lnTo>
                <a:lnTo>
                  <a:pt x="1588008" y="2177250"/>
                </a:lnTo>
                <a:lnTo>
                  <a:pt x="1638846" y="2173147"/>
                </a:lnTo>
                <a:lnTo>
                  <a:pt x="1689417" y="2167813"/>
                </a:lnTo>
                <a:lnTo>
                  <a:pt x="1739709" y="2161248"/>
                </a:lnTo>
                <a:lnTo>
                  <a:pt x="1789709" y="2153462"/>
                </a:lnTo>
                <a:lnTo>
                  <a:pt x="1839391" y="2144458"/>
                </a:lnTo>
                <a:lnTo>
                  <a:pt x="1888731" y="2134260"/>
                </a:lnTo>
                <a:lnTo>
                  <a:pt x="1937740" y="2122855"/>
                </a:lnTo>
                <a:lnTo>
                  <a:pt x="1986368" y="2110257"/>
                </a:lnTo>
                <a:lnTo>
                  <a:pt x="2034616" y="2096465"/>
                </a:lnTo>
                <a:lnTo>
                  <a:pt x="2082457" y="2081504"/>
                </a:lnTo>
                <a:lnTo>
                  <a:pt x="2129879" y="2065375"/>
                </a:lnTo>
                <a:lnTo>
                  <a:pt x="2176869" y="2048090"/>
                </a:lnTo>
                <a:lnTo>
                  <a:pt x="2223401" y="2029637"/>
                </a:lnTo>
                <a:lnTo>
                  <a:pt x="2269452" y="2010041"/>
                </a:lnTo>
                <a:lnTo>
                  <a:pt x="2315019" y="1989302"/>
                </a:lnTo>
                <a:lnTo>
                  <a:pt x="2360079" y="1967433"/>
                </a:lnTo>
                <a:lnTo>
                  <a:pt x="2404605" y="1944433"/>
                </a:lnTo>
                <a:lnTo>
                  <a:pt x="2448585" y="1920316"/>
                </a:lnTo>
                <a:lnTo>
                  <a:pt x="2492019" y="1895094"/>
                </a:lnTo>
                <a:lnTo>
                  <a:pt x="2534856" y="1868766"/>
                </a:lnTo>
                <a:lnTo>
                  <a:pt x="2577109" y="1841334"/>
                </a:lnTo>
                <a:lnTo>
                  <a:pt x="2618740" y="1812823"/>
                </a:lnTo>
                <a:lnTo>
                  <a:pt x="2659735" y="1783219"/>
                </a:lnTo>
                <a:lnTo>
                  <a:pt x="2700083" y="1752549"/>
                </a:lnTo>
                <a:lnTo>
                  <a:pt x="2739771" y="1720811"/>
                </a:lnTo>
                <a:lnTo>
                  <a:pt x="2778772" y="1688007"/>
                </a:lnTo>
                <a:lnTo>
                  <a:pt x="2817063" y="1654162"/>
                </a:lnTo>
                <a:lnTo>
                  <a:pt x="2854642" y="1619262"/>
                </a:lnTo>
                <a:lnTo>
                  <a:pt x="2894622" y="1580083"/>
                </a:lnTo>
                <a:lnTo>
                  <a:pt x="3232010" y="1917471"/>
                </a:lnTo>
                <a:lnTo>
                  <a:pt x="3187128" y="1961667"/>
                </a:lnTo>
                <a:lnTo>
                  <a:pt x="3152190" y="1994712"/>
                </a:lnTo>
                <a:lnTo>
                  <a:pt x="3116719" y="2027021"/>
                </a:lnTo>
                <a:lnTo>
                  <a:pt x="3080740" y="2058581"/>
                </a:lnTo>
                <a:lnTo>
                  <a:pt x="3044266" y="2089391"/>
                </a:lnTo>
                <a:lnTo>
                  <a:pt x="3007296" y="2119439"/>
                </a:lnTo>
                <a:lnTo>
                  <a:pt x="2969844" y="2148725"/>
                </a:lnTo>
                <a:lnTo>
                  <a:pt x="2928150" y="2180031"/>
                </a:lnTo>
                <a:lnTo>
                  <a:pt x="3495700" y="2180031"/>
                </a:lnTo>
                <a:lnTo>
                  <a:pt x="3492906" y="2177250"/>
                </a:lnTo>
                <a:lnTo>
                  <a:pt x="3237166" y="1921205"/>
                </a:lnTo>
                <a:lnTo>
                  <a:pt x="3275063" y="1884337"/>
                </a:lnTo>
                <a:lnTo>
                  <a:pt x="3310585" y="1851952"/>
                </a:lnTo>
                <a:lnTo>
                  <a:pt x="3346843" y="1820862"/>
                </a:lnTo>
                <a:lnTo>
                  <a:pt x="3383826" y="1791068"/>
                </a:lnTo>
                <a:lnTo>
                  <a:pt x="3421507" y="1762569"/>
                </a:lnTo>
                <a:lnTo>
                  <a:pt x="3459835" y="1735353"/>
                </a:lnTo>
                <a:lnTo>
                  <a:pt x="3498799" y="1709445"/>
                </a:lnTo>
                <a:lnTo>
                  <a:pt x="3538359" y="1684832"/>
                </a:lnTo>
                <a:lnTo>
                  <a:pt x="3578491" y="1661515"/>
                </a:lnTo>
                <a:lnTo>
                  <a:pt x="3619157" y="1639493"/>
                </a:lnTo>
                <a:lnTo>
                  <a:pt x="3660317" y="1618767"/>
                </a:lnTo>
                <a:lnTo>
                  <a:pt x="3701961" y="1599336"/>
                </a:lnTo>
                <a:lnTo>
                  <a:pt x="3744061" y="1581200"/>
                </a:lnTo>
                <a:lnTo>
                  <a:pt x="3786555" y="1564360"/>
                </a:lnTo>
                <a:lnTo>
                  <a:pt x="3829443" y="1548815"/>
                </a:lnTo>
                <a:lnTo>
                  <a:pt x="3872687" y="1534566"/>
                </a:lnTo>
                <a:lnTo>
                  <a:pt x="3916248" y="1521599"/>
                </a:lnTo>
                <a:lnTo>
                  <a:pt x="3960101" y="1509941"/>
                </a:lnTo>
                <a:lnTo>
                  <a:pt x="4004208" y="1499577"/>
                </a:lnTo>
                <a:lnTo>
                  <a:pt x="4048556" y="1490510"/>
                </a:lnTo>
                <a:lnTo>
                  <a:pt x="4093095" y="1482737"/>
                </a:lnTo>
                <a:lnTo>
                  <a:pt x="4137799" y="1476260"/>
                </a:lnTo>
                <a:lnTo>
                  <a:pt x="4182656" y="1471079"/>
                </a:lnTo>
                <a:lnTo>
                  <a:pt x="4227614" y="1467192"/>
                </a:lnTo>
                <a:lnTo>
                  <a:pt x="4272635" y="1464602"/>
                </a:lnTo>
                <a:lnTo>
                  <a:pt x="4317720" y="1463306"/>
                </a:lnTo>
                <a:lnTo>
                  <a:pt x="4362818" y="1463306"/>
                </a:lnTo>
                <a:lnTo>
                  <a:pt x="4407890" y="1464602"/>
                </a:lnTo>
                <a:lnTo>
                  <a:pt x="4452925" y="1467192"/>
                </a:lnTo>
                <a:lnTo>
                  <a:pt x="4497883" y="1471079"/>
                </a:lnTo>
                <a:lnTo>
                  <a:pt x="4542726" y="1476260"/>
                </a:lnTo>
                <a:lnTo>
                  <a:pt x="4587443" y="1482737"/>
                </a:lnTo>
                <a:lnTo>
                  <a:pt x="4631982" y="1490510"/>
                </a:lnTo>
                <a:lnTo>
                  <a:pt x="4676318" y="1499577"/>
                </a:lnTo>
                <a:lnTo>
                  <a:pt x="4720437" y="1509941"/>
                </a:lnTo>
                <a:lnTo>
                  <a:pt x="4764290" y="1521599"/>
                </a:lnTo>
                <a:lnTo>
                  <a:pt x="4807851" y="1534566"/>
                </a:lnTo>
                <a:lnTo>
                  <a:pt x="4851082" y="1548815"/>
                </a:lnTo>
                <a:lnTo>
                  <a:pt x="4893970" y="1564360"/>
                </a:lnTo>
                <a:lnTo>
                  <a:pt x="4936477" y="1581200"/>
                </a:lnTo>
                <a:lnTo>
                  <a:pt x="4978565" y="1599336"/>
                </a:lnTo>
                <a:lnTo>
                  <a:pt x="5020208" y="1618767"/>
                </a:lnTo>
                <a:lnTo>
                  <a:pt x="5061382" y="1639493"/>
                </a:lnTo>
                <a:lnTo>
                  <a:pt x="5102047" y="1661515"/>
                </a:lnTo>
                <a:lnTo>
                  <a:pt x="5142166" y="1684832"/>
                </a:lnTo>
                <a:lnTo>
                  <a:pt x="5181727" y="1709445"/>
                </a:lnTo>
                <a:lnTo>
                  <a:pt x="5220690" y="1735353"/>
                </a:lnTo>
                <a:lnTo>
                  <a:pt x="5259032" y="1762569"/>
                </a:lnTo>
                <a:lnTo>
                  <a:pt x="5296700" y="1791068"/>
                </a:lnTo>
                <a:lnTo>
                  <a:pt x="5333682" y="1820862"/>
                </a:lnTo>
                <a:lnTo>
                  <a:pt x="5369953" y="1851952"/>
                </a:lnTo>
                <a:lnTo>
                  <a:pt x="5405463" y="1884337"/>
                </a:lnTo>
                <a:lnTo>
                  <a:pt x="5437213" y="1915134"/>
                </a:lnTo>
                <a:lnTo>
                  <a:pt x="5173840" y="2177262"/>
                </a:lnTo>
                <a:lnTo>
                  <a:pt x="5756897" y="2177262"/>
                </a:lnTo>
                <a:lnTo>
                  <a:pt x="5719013" y="2149398"/>
                </a:lnTo>
                <a:lnTo>
                  <a:pt x="5681586" y="2120785"/>
                </a:lnTo>
                <a:lnTo>
                  <a:pt x="5644642" y="2091448"/>
                </a:lnTo>
                <a:lnTo>
                  <a:pt x="5608193" y="2061362"/>
                </a:lnTo>
                <a:lnTo>
                  <a:pt x="5572252" y="2030539"/>
                </a:lnTo>
                <a:lnTo>
                  <a:pt x="5536844" y="1998992"/>
                </a:lnTo>
                <a:lnTo>
                  <a:pt x="5492877" y="1958251"/>
                </a:lnTo>
                <a:lnTo>
                  <a:pt x="5445887" y="1912327"/>
                </a:lnTo>
                <a:lnTo>
                  <a:pt x="5785459" y="1572742"/>
                </a:lnTo>
                <a:lnTo>
                  <a:pt x="5821946" y="1608277"/>
                </a:lnTo>
                <a:lnTo>
                  <a:pt x="5859196" y="1642757"/>
                </a:lnTo>
                <a:lnTo>
                  <a:pt x="5897156" y="1676222"/>
                </a:lnTo>
                <a:lnTo>
                  <a:pt x="5935802" y="1708645"/>
                </a:lnTo>
                <a:lnTo>
                  <a:pt x="5975108" y="1740027"/>
                </a:lnTo>
                <a:lnTo>
                  <a:pt x="6015075" y="1770367"/>
                </a:lnTo>
                <a:lnTo>
                  <a:pt x="6055690" y="1799653"/>
                </a:lnTo>
                <a:lnTo>
                  <a:pt x="6096914" y="1827872"/>
                </a:lnTo>
                <a:lnTo>
                  <a:pt x="6138748" y="1855025"/>
                </a:lnTo>
                <a:lnTo>
                  <a:pt x="6181153" y="1881098"/>
                </a:lnTo>
                <a:lnTo>
                  <a:pt x="6224143" y="1906092"/>
                </a:lnTo>
                <a:lnTo>
                  <a:pt x="6267678" y="1930006"/>
                </a:lnTo>
                <a:lnTo>
                  <a:pt x="6311747" y="1952802"/>
                </a:lnTo>
                <a:lnTo>
                  <a:pt x="6356337" y="1974507"/>
                </a:lnTo>
                <a:lnTo>
                  <a:pt x="6401422" y="1995106"/>
                </a:lnTo>
                <a:lnTo>
                  <a:pt x="6446990" y="2014575"/>
                </a:lnTo>
                <a:lnTo>
                  <a:pt x="6493027" y="2032927"/>
                </a:lnTo>
                <a:lnTo>
                  <a:pt x="6539509" y="2050148"/>
                </a:lnTo>
                <a:lnTo>
                  <a:pt x="6586423" y="2066226"/>
                </a:lnTo>
                <a:lnTo>
                  <a:pt x="6633756" y="2081149"/>
                </a:lnTo>
                <a:lnTo>
                  <a:pt x="6681483" y="2094928"/>
                </a:lnTo>
                <a:lnTo>
                  <a:pt x="6729590" y="2107552"/>
                </a:lnTo>
                <a:lnTo>
                  <a:pt x="6778053" y="2118995"/>
                </a:lnTo>
                <a:lnTo>
                  <a:pt x="6826872" y="2129269"/>
                </a:lnTo>
                <a:lnTo>
                  <a:pt x="6876008" y="2138362"/>
                </a:lnTo>
                <a:lnTo>
                  <a:pt x="6925462" y="2146262"/>
                </a:lnTo>
                <a:lnTo>
                  <a:pt x="6975221" y="2152967"/>
                </a:lnTo>
                <a:lnTo>
                  <a:pt x="7025246" y="2158466"/>
                </a:lnTo>
                <a:lnTo>
                  <a:pt x="7075525" y="2162759"/>
                </a:lnTo>
                <a:lnTo>
                  <a:pt x="7126046" y="2165832"/>
                </a:lnTo>
                <a:lnTo>
                  <a:pt x="7176808" y="2167686"/>
                </a:lnTo>
                <a:lnTo>
                  <a:pt x="7229754" y="2168309"/>
                </a:lnTo>
                <a:lnTo>
                  <a:pt x="7229754" y="1679295"/>
                </a:lnTo>
                <a:lnTo>
                  <a:pt x="7176427" y="1678470"/>
                </a:lnTo>
                <a:lnTo>
                  <a:pt x="7125373" y="1675993"/>
                </a:lnTo>
                <a:lnTo>
                  <a:pt x="7074636" y="1671904"/>
                </a:lnTo>
                <a:lnTo>
                  <a:pt x="7024256" y="1666189"/>
                </a:lnTo>
                <a:lnTo>
                  <a:pt x="6974243" y="1658861"/>
                </a:lnTo>
                <a:lnTo>
                  <a:pt x="6924637" y="1649945"/>
                </a:lnTo>
                <a:lnTo>
                  <a:pt x="6875462" y="1639455"/>
                </a:lnTo>
                <a:lnTo>
                  <a:pt x="6826758" y="1627390"/>
                </a:lnTo>
                <a:lnTo>
                  <a:pt x="6778561" y="1613776"/>
                </a:lnTo>
                <a:lnTo>
                  <a:pt x="6730886" y="1598612"/>
                </a:lnTo>
                <a:lnTo>
                  <a:pt x="6683769" y="1581924"/>
                </a:lnTo>
                <a:lnTo>
                  <a:pt x="6637236" y="1563725"/>
                </a:lnTo>
                <a:lnTo>
                  <a:pt x="6591325" y="1544015"/>
                </a:lnTo>
                <a:lnTo>
                  <a:pt x="6546062" y="1522806"/>
                </a:lnTo>
                <a:lnTo>
                  <a:pt x="6501485" y="1500136"/>
                </a:lnTo>
                <a:lnTo>
                  <a:pt x="6457620" y="1475981"/>
                </a:lnTo>
                <a:lnTo>
                  <a:pt x="6414490" y="1450378"/>
                </a:lnTo>
                <a:lnTo>
                  <a:pt x="6372136" y="1423339"/>
                </a:lnTo>
                <a:lnTo>
                  <a:pt x="6330582" y="1394866"/>
                </a:lnTo>
                <a:lnTo>
                  <a:pt x="6289853" y="1364983"/>
                </a:lnTo>
                <a:lnTo>
                  <a:pt x="6249987" y="1333690"/>
                </a:lnTo>
                <a:lnTo>
                  <a:pt x="6211024" y="1301000"/>
                </a:lnTo>
                <a:lnTo>
                  <a:pt x="6172974" y="1266939"/>
                </a:lnTo>
                <a:lnTo>
                  <a:pt x="6135954" y="1231442"/>
                </a:lnTo>
                <a:lnTo>
                  <a:pt x="6475704" y="891692"/>
                </a:lnTo>
                <a:lnTo>
                  <a:pt x="6520154" y="932751"/>
                </a:lnTo>
                <a:lnTo>
                  <a:pt x="6557607" y="964158"/>
                </a:lnTo>
                <a:lnTo>
                  <a:pt x="6596253" y="993698"/>
                </a:lnTo>
                <a:lnTo>
                  <a:pt x="6636017" y="1021372"/>
                </a:lnTo>
                <a:lnTo>
                  <a:pt x="6676847" y="1047127"/>
                </a:lnTo>
                <a:lnTo>
                  <a:pt x="6718694" y="1070952"/>
                </a:lnTo>
                <a:lnTo>
                  <a:pt x="6761480" y="1092835"/>
                </a:lnTo>
                <a:lnTo>
                  <a:pt x="6805168" y="1112735"/>
                </a:lnTo>
                <a:lnTo>
                  <a:pt x="6849694" y="1130642"/>
                </a:lnTo>
                <a:lnTo>
                  <a:pt x="6894995" y="1146530"/>
                </a:lnTo>
                <a:lnTo>
                  <a:pt x="6941020" y="1160373"/>
                </a:lnTo>
                <a:lnTo>
                  <a:pt x="6987705" y="1172146"/>
                </a:lnTo>
                <a:lnTo>
                  <a:pt x="7034987" y="1181836"/>
                </a:lnTo>
                <a:lnTo>
                  <a:pt x="7082828" y="1189418"/>
                </a:lnTo>
                <a:lnTo>
                  <a:pt x="7131151" y="1194854"/>
                </a:lnTo>
                <a:lnTo>
                  <a:pt x="7179907" y="1198130"/>
                </a:lnTo>
                <a:lnTo>
                  <a:pt x="7229754" y="1199235"/>
                </a:lnTo>
                <a:lnTo>
                  <a:pt x="7229754" y="710145"/>
                </a:lnTo>
                <a:close/>
              </a:path>
            </a:pathLst>
          </a:custGeom>
          <a:solidFill>
            <a:srgbClr val="F9E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86D2-A4E0-DDDA-6446-03866095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828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68C25-D059-5B2A-D10F-ABD8617F2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636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7" r:id="rId4"/>
    <p:sldLayoutId id="2147483745" r:id="rId5"/>
    <p:sldLayoutId id="2147483746" r:id="rId6"/>
    <p:sldLayoutId id="2147483748" r:id="rId7"/>
    <p:sldLayoutId id="2147483769" r:id="rId8"/>
    <p:sldLayoutId id="2147483749" r:id="rId9"/>
    <p:sldLayoutId id="2147483750" r:id="rId10"/>
    <p:sldLayoutId id="2147483751" r:id="rId11"/>
    <p:sldLayoutId id="2147483780" r:id="rId12"/>
    <p:sldLayoutId id="2147483782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75" r:id="rId21"/>
    <p:sldLayoutId id="2147483768" r:id="rId22"/>
    <p:sldLayoutId id="21474837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NZ" sz="2400" b="1" i="0" kern="1200" spc="-1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067623-3EF8-DAA8-906D-1D0C65C27F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300" y="3914377"/>
            <a:ext cx="6025900" cy="1283941"/>
          </a:xfrm>
        </p:spPr>
        <p:txBody>
          <a:bodyPr/>
          <a:lstStyle/>
          <a:p>
            <a:r>
              <a:rPr lang="en-NZ" dirty="0"/>
              <a:t>Geeti Faramarzi</a:t>
            </a:r>
          </a:p>
          <a:p>
            <a:r>
              <a:rPr lang="en-NZ" dirty="0"/>
              <a:t>Senior Associate, Duncan Cotterill</a:t>
            </a:r>
          </a:p>
          <a:p>
            <a:endParaRPr lang="en-NZ" dirty="0"/>
          </a:p>
          <a:p>
            <a:r>
              <a:rPr lang="en-NZ" dirty="0"/>
              <a:t>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6776-05BC-E2BA-0B93-F470B36AF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Official Information Act </a:t>
            </a:r>
          </a:p>
          <a:p>
            <a:r>
              <a:rPr lang="en-NZ" dirty="0"/>
              <a:t>Masterclass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A17B1-95A1-47D1-DB01-082EF6F56E07}"/>
              </a:ext>
            </a:extLst>
          </p:cNvPr>
          <p:cNvSpPr txBox="1"/>
          <p:nvPr/>
        </p:nvSpPr>
        <p:spPr>
          <a:xfrm>
            <a:off x="527300" y="5198318"/>
            <a:ext cx="2977900" cy="25904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 marR="5080" lv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rgbClr val="F9E91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NZ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8 May 2025</a:t>
            </a:r>
          </a:p>
        </p:txBody>
      </p:sp>
    </p:spTree>
    <p:extLst>
      <p:ext uri="{BB962C8B-B14F-4D97-AF65-F5344CB8AC3E}">
        <p14:creationId xmlns:p14="http://schemas.microsoft.com/office/powerpoint/2010/main" val="351709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B7ED-ED9D-6102-C478-7956BAD9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7317-D304-D10C-C1E7-4F011751E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636912"/>
            <a:ext cx="5856732" cy="1321900"/>
          </a:xfrm>
        </p:spPr>
        <p:txBody>
          <a:bodyPr/>
          <a:lstStyle/>
          <a:p>
            <a:r>
              <a:rPr lang="en-NZ" dirty="0"/>
              <a:t>Legal professional privilege</a:t>
            </a:r>
          </a:p>
          <a:p>
            <a:endParaRPr lang="en-NZ" dirty="0"/>
          </a:p>
          <a:p>
            <a:r>
              <a:rPr lang="en-NZ" sz="2000" dirty="0"/>
              <a:t>Section 9(2)(h)</a:t>
            </a:r>
          </a:p>
        </p:txBody>
      </p:sp>
    </p:spTree>
    <p:extLst>
      <p:ext uri="{BB962C8B-B14F-4D97-AF65-F5344CB8AC3E}">
        <p14:creationId xmlns:p14="http://schemas.microsoft.com/office/powerpoint/2010/main" val="250422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7842D-38BC-4D95-4425-51A03836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Legal professional privilege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8CB972-5891-AE2D-6CBE-A88671109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988840"/>
            <a:ext cx="9732465" cy="4785320"/>
          </a:xfrm>
        </p:spPr>
        <p:txBody>
          <a:bodyPr>
            <a:normAutofit/>
          </a:bodyPr>
          <a:lstStyle/>
          <a:p>
            <a:r>
              <a:rPr lang="en-NZ" sz="2400" dirty="0"/>
              <a:t>It is necessary to withhold information to maintain legal professional privilege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Privilege can be waived (expressly or impliedly)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/>
              <a:t>This can raise difficult questions</a:t>
            </a:r>
          </a:p>
        </p:txBody>
      </p:sp>
    </p:spTree>
    <p:extLst>
      <p:ext uri="{BB962C8B-B14F-4D97-AF65-F5344CB8AC3E}">
        <p14:creationId xmlns:p14="http://schemas.microsoft.com/office/powerpoint/2010/main" val="213017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AA4C-67F3-41AD-DD55-B38F261B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B267F-D047-1ADB-46B7-C0C5550A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Legal professional privilege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50F122-A2F5-771E-1948-5D949F8F3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988840"/>
            <a:ext cx="9732465" cy="478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Ombudsman investigation</a:t>
            </a:r>
          </a:p>
          <a:p>
            <a:pPr marL="0" indent="0">
              <a:buNone/>
            </a:pPr>
            <a:r>
              <a:rPr lang="en-NZ" sz="2400" dirty="0"/>
              <a:t>Legal opinions held by the Ministry of Health and Crown Law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Requester sought a copy of two legal opinions clarifying the meaning of a statutory term in the Human Assisted Reproductive Technology Act 2004 (HART Act)</a:t>
            </a:r>
          </a:p>
          <a:p>
            <a:r>
              <a:rPr lang="en-NZ" sz="2400" dirty="0"/>
              <a:t>Ombudsman recommended releasing the legal opinions to the requestor on the public interest ground</a:t>
            </a:r>
          </a:p>
          <a:p>
            <a:r>
              <a:rPr lang="en-NZ" sz="2400" dirty="0"/>
              <a:t>Research being conducted was a matter of considerable public importance and interest</a:t>
            </a:r>
          </a:p>
          <a:p>
            <a:endParaRPr lang="en-NZ" sz="2400" dirty="0"/>
          </a:p>
          <a:p>
            <a:endParaRPr lang="en-NZ" sz="2400" dirty="0"/>
          </a:p>
          <a:p>
            <a:pPr marL="0" indent="0">
              <a:buNone/>
            </a:pP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491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6A869-0C9F-4889-2A2F-350EC9BE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61B5-1047-E6BA-FCF6-E19AA2D685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636912"/>
            <a:ext cx="5856732" cy="1321900"/>
          </a:xfrm>
        </p:spPr>
        <p:txBody>
          <a:bodyPr/>
          <a:lstStyle/>
          <a:p>
            <a:r>
              <a:rPr lang="en-NZ" dirty="0"/>
              <a:t>Public interest</a:t>
            </a:r>
          </a:p>
          <a:p>
            <a:endParaRPr lang="en-NZ" dirty="0"/>
          </a:p>
          <a:p>
            <a:r>
              <a:rPr lang="en-NZ" sz="2000" dirty="0"/>
              <a:t>Section 9(1)</a:t>
            </a:r>
          </a:p>
        </p:txBody>
      </p:sp>
    </p:spTree>
    <p:extLst>
      <p:ext uri="{BB962C8B-B14F-4D97-AF65-F5344CB8AC3E}">
        <p14:creationId xmlns:p14="http://schemas.microsoft.com/office/powerpoint/2010/main" val="143996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F9834-5672-B0A5-BEF5-3ECA204C5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4845E-4A6C-111B-6E19-5E385749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Public interest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1FE32-C36A-EA2C-31DB-A45501621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916832"/>
            <a:ext cx="9732465" cy="4785320"/>
          </a:xfrm>
        </p:spPr>
        <p:txBody>
          <a:bodyPr>
            <a:normAutofit/>
          </a:bodyPr>
          <a:lstStyle/>
          <a:p>
            <a:r>
              <a:rPr lang="en-NZ" sz="2400" dirty="0"/>
              <a:t>Is the “good reason” to withhold information outweighed by other considerations which render it desirable, in the public interest, to release the information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Inconsistent treatment of this limb of the test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Ombudsman pays very close attention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Tikanga Māori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0132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1D283-E692-D888-73D7-4213A58A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86CE-7B1A-B4DD-C969-DADC140E2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636912"/>
            <a:ext cx="5856732" cy="916661"/>
          </a:xfrm>
        </p:spPr>
        <p:txBody>
          <a:bodyPr/>
          <a:lstStyle/>
          <a:p>
            <a:r>
              <a:rPr lang="en-NZ" dirty="0"/>
              <a:t>Other issues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468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F189B-D2F3-9E87-3BF9-D0C56689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Other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12E5B-D1FB-6F9B-7FE0-8FFE7F27E1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524000"/>
            <a:ext cx="9804473" cy="4794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400" b="1" dirty="0"/>
              <a:t>Privacy</a:t>
            </a:r>
          </a:p>
          <a:p>
            <a:r>
              <a:rPr lang="en-NZ" sz="2400" dirty="0"/>
              <a:t>Publicly available personal information not a silver bullet</a:t>
            </a:r>
          </a:p>
          <a:p>
            <a:endParaRPr lang="en-NZ" sz="2400" dirty="0"/>
          </a:p>
          <a:p>
            <a:pPr marL="0" indent="0">
              <a:buNone/>
            </a:pPr>
            <a:r>
              <a:rPr lang="en-NZ" sz="2400" b="1" dirty="0"/>
              <a:t>External consultants</a:t>
            </a:r>
          </a:p>
          <a:p>
            <a:pPr lvl="1"/>
            <a:r>
              <a:rPr lang="en-NZ" sz="2400" dirty="0"/>
              <a:t>Release figures in aggregate (outside withholding grounds) but not name of consultant, hours, hourly rates (commercial prejudice)</a:t>
            </a:r>
          </a:p>
          <a:p>
            <a:pPr lvl="1"/>
            <a:r>
              <a:rPr lang="en-NZ" sz="2400" dirty="0"/>
              <a:t>If single consultant there may be privacy issues</a:t>
            </a:r>
          </a:p>
          <a:p>
            <a:pPr lvl="1"/>
            <a:r>
              <a:rPr lang="en-NZ" sz="2400" dirty="0"/>
              <a:t>Public interest may require release</a:t>
            </a:r>
          </a:p>
          <a:p>
            <a:pPr marL="0" indent="0">
              <a:buNone/>
            </a:pPr>
            <a:endParaRPr lang="en-NZ" sz="2400" b="1" dirty="0"/>
          </a:p>
          <a:p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4400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330E88-A2F8-2942-DDBC-54DB91A4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Other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76B34-C72A-7F0E-FB08-1F3A4A098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524000"/>
            <a:ext cx="9660457" cy="4794250"/>
          </a:xfrm>
        </p:spPr>
        <p:txBody>
          <a:bodyPr/>
          <a:lstStyle/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b="1" dirty="0"/>
              <a:t>Information about allegations</a:t>
            </a:r>
          </a:p>
          <a:p>
            <a:pPr lvl="1"/>
            <a:r>
              <a:rPr lang="en-NZ" sz="2400" dirty="0"/>
              <a:t>Consider neither confirm nor deny</a:t>
            </a:r>
          </a:p>
          <a:p>
            <a:pPr lvl="1"/>
            <a:r>
              <a:rPr lang="en-NZ" sz="2400" dirty="0"/>
              <a:t>But could still suggest there is something, so may need to consider whether some sort of statement is necessary</a:t>
            </a:r>
          </a:p>
          <a:p>
            <a:pPr marL="211137" lvl="1" indent="0">
              <a:buNone/>
            </a:pPr>
            <a:endParaRPr lang="en-NZ" sz="2400" b="1" dirty="0"/>
          </a:p>
          <a:p>
            <a:pPr marL="211137" lvl="1" indent="0">
              <a:buNone/>
            </a:pPr>
            <a:r>
              <a:rPr lang="en-NZ" sz="2400" b="1" dirty="0"/>
              <a:t>Large requests</a:t>
            </a:r>
          </a:p>
          <a:p>
            <a:pPr lvl="1"/>
            <a:r>
              <a:rPr lang="en-NZ" sz="2400" dirty="0"/>
              <a:t>Refuse on substantial collation and research ground?</a:t>
            </a:r>
          </a:p>
          <a:p>
            <a:pPr lvl="1"/>
            <a:r>
              <a:rPr lang="en-NZ" sz="2400" dirty="0"/>
              <a:t>Charge a fee?</a:t>
            </a:r>
          </a:p>
          <a:p>
            <a:pPr lvl="1"/>
            <a:r>
              <a:rPr lang="en-NZ" sz="2400"/>
              <a:t>Engage with the requester?</a:t>
            </a:r>
            <a:endParaRPr lang="en-NZ" sz="2400" dirty="0"/>
          </a:p>
          <a:p>
            <a:pPr lvl="1"/>
            <a:r>
              <a:rPr lang="en-NZ" sz="2400" dirty="0"/>
              <a:t>Different ways of releasing the information</a:t>
            </a:r>
          </a:p>
          <a:p>
            <a:pPr marL="211137" lvl="1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653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66F54-CB6E-3B1D-6013-0D6E2023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EEF2D-F7F9-2405-3D9E-E722F3E9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Other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114CD-DAFC-99FD-720A-477921542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400" b="1" dirty="0"/>
              <a:t>Timeframes</a:t>
            </a:r>
          </a:p>
          <a:p>
            <a:r>
              <a:rPr lang="en-NZ" sz="2400" dirty="0"/>
              <a:t>As soon as reasonably practicable </a:t>
            </a:r>
          </a:p>
          <a:p>
            <a:r>
              <a:rPr lang="en-NZ" sz="2400" dirty="0"/>
              <a:t>No later than 20 working days </a:t>
            </a:r>
          </a:p>
          <a:p>
            <a:r>
              <a:rPr lang="en-NZ" sz="2400" dirty="0"/>
              <a:t>Ability to extend </a:t>
            </a:r>
          </a:p>
        </p:txBody>
      </p:sp>
    </p:spTree>
    <p:extLst>
      <p:ext uri="{BB962C8B-B14F-4D97-AF65-F5344CB8AC3E}">
        <p14:creationId xmlns:p14="http://schemas.microsoft.com/office/powerpoint/2010/main" val="235338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61B49-B28C-C845-9DEC-3C6FA83AD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731A9-8490-987C-D0E5-467EEB13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Outgoing Chief Ombudsman Peter Boshier</a:t>
            </a:r>
          </a:p>
        </p:txBody>
      </p:sp>
      <p:pic>
        <p:nvPicPr>
          <p:cNvPr id="2" name="WhatsApp Video 2025-05-02 at 10.39.56 AM">
            <a:hlinkClick r:id="" action="ppaction://media"/>
            <a:extLst>
              <a:ext uri="{FF2B5EF4-FFF2-40B4-BE49-F238E27FC236}">
                <a16:creationId xmlns:a16="http://schemas.microsoft.com/office/drawing/2014/main" id="{8F334C45-1258-5E6D-2490-23AB0F3AC5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432" y="1412776"/>
            <a:ext cx="9793088" cy="4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4D063-F490-01F0-6774-CDE0DA37C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2132856"/>
            <a:ext cx="8280920" cy="349685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NZ" b="0" dirty="0"/>
              <a:t>Balancing transparency and confidentiality</a:t>
            </a:r>
          </a:p>
          <a:p>
            <a:pPr marL="514350" indent="-514350">
              <a:buAutoNum type="arabicPeriod"/>
            </a:pPr>
            <a:endParaRPr lang="en-NZ" b="0" dirty="0"/>
          </a:p>
          <a:p>
            <a:pPr marL="514350" indent="-514350">
              <a:buAutoNum type="arabicPeriod"/>
            </a:pPr>
            <a:r>
              <a:rPr lang="en-NZ" b="0" dirty="0"/>
              <a:t>Discretion of agencies</a:t>
            </a:r>
          </a:p>
          <a:p>
            <a:pPr marL="514350" indent="-514350">
              <a:buAutoNum type="arabicPeriod"/>
            </a:pPr>
            <a:endParaRPr lang="en-NZ" b="0" dirty="0"/>
          </a:p>
          <a:p>
            <a:pPr marL="514350" indent="-514350">
              <a:buAutoNum type="arabicPeriod"/>
            </a:pPr>
            <a:r>
              <a:rPr lang="en-NZ" b="0" dirty="0"/>
              <a:t>Scope of official information</a:t>
            </a:r>
          </a:p>
          <a:p>
            <a:pPr marL="514350" indent="-514350">
              <a:buAutoNum type="arabicPeriod"/>
            </a:pPr>
            <a:endParaRPr lang="en-NZ" b="0" dirty="0"/>
          </a:p>
          <a:p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53597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72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7493A0-17F2-5FE6-5683-9EF70C08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32033"/>
            <a:ext cx="10128001" cy="443198"/>
          </a:xfrm>
        </p:spPr>
        <p:txBody>
          <a:bodyPr/>
          <a:lstStyle/>
          <a:p>
            <a:r>
              <a:rPr lang="en-NZ" sz="3200" dirty="0"/>
              <a:t>Legal 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9AB82-6A25-306E-1D84-BA18595D0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50" y="1525497"/>
            <a:ext cx="9228658" cy="4711816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r>
              <a:rPr lang="en-NZ" sz="2800" dirty="0"/>
              <a:t>Presumption of availability – information must be released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Withholding grounds – unless there is “good reason” to withhold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Public interest – may require release of information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5556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E8B7A-5052-F6B2-0610-EA2A60DA6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sz="2800" dirty="0"/>
              <a:t>Commercial position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9D40B-2A4A-B448-AAB5-7DB6C55BB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F31165-535D-2709-743E-06193EC19D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NZ" sz="2800" dirty="0"/>
              <a:t>Free and Frank</a:t>
            </a:r>
          </a:p>
          <a:p>
            <a:endParaRPr lang="en-NZ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3F73C-209E-4D21-658E-7D0B402D53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DBD8CA-9446-F7D4-8531-7809237ED8B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NZ" sz="2800" dirty="0"/>
              <a:t>Legal professional privilege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75AF35-77EE-83F7-3E88-6E9C0FF2BE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81714C-0768-E66D-F525-4A059D9C66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NZ" sz="2800" dirty="0"/>
              <a:t>Public interest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8C4826B-179A-A6A0-482E-57C4860132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913422-D350-FB88-4B21-CE4446A4C2C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NZ" sz="2800" dirty="0"/>
              <a:t>Other issues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31604D6-578C-F13C-3B90-95FA2D7CECE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B83D97E-3F97-A0CA-EB05-C72DF9FA5BB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NZ" sz="28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C15BA44-173E-AEED-23AD-6604C2BA07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B5CB8-4A4D-E45C-5652-2406646418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9998" y="704266"/>
            <a:ext cx="9899401" cy="345223"/>
          </a:xfrm>
        </p:spPr>
        <p:txBody>
          <a:bodyPr/>
          <a:lstStyle/>
          <a:p>
            <a:r>
              <a:rPr lang="en-NZ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01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841E5-CDB8-CCBC-FD65-2E3FED8E7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636912"/>
            <a:ext cx="5856732" cy="1709699"/>
          </a:xfrm>
        </p:spPr>
        <p:txBody>
          <a:bodyPr/>
          <a:lstStyle/>
          <a:p>
            <a:r>
              <a:rPr lang="en-NZ" dirty="0"/>
              <a:t>Unreasonable prejudice to commercial position</a:t>
            </a:r>
          </a:p>
          <a:p>
            <a:endParaRPr lang="en-NZ" dirty="0"/>
          </a:p>
          <a:p>
            <a:r>
              <a:rPr lang="en-NZ" sz="2000" dirty="0"/>
              <a:t>Section 9(2)(b)(ii)</a:t>
            </a:r>
          </a:p>
        </p:txBody>
      </p:sp>
    </p:spTree>
    <p:extLst>
      <p:ext uri="{BB962C8B-B14F-4D97-AF65-F5344CB8AC3E}">
        <p14:creationId xmlns:p14="http://schemas.microsoft.com/office/powerpoint/2010/main" val="183423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FCE988-74C4-5814-BB41-7D476912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Unreasonable prejudice to commercial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8A0BF-841C-95D7-E4A8-5AF1B24BDF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50" y="1525496"/>
            <a:ext cx="9660706" cy="4786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sz="2400" dirty="0"/>
              <a:t>Agency must demonstrate: </a:t>
            </a:r>
          </a:p>
          <a:p>
            <a:pPr lvl="2"/>
            <a:endParaRPr lang="en-NZ" sz="24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third party has commercial position </a:t>
            </a:r>
          </a:p>
          <a:p>
            <a:pPr lvl="2"/>
            <a:endParaRPr lang="en-NZ" sz="24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how release of information would be likely to unreasonably prejudice that position</a:t>
            </a:r>
          </a:p>
          <a:p>
            <a:endParaRPr lang="en-NZ" sz="2400" dirty="0"/>
          </a:p>
          <a:p>
            <a:r>
              <a:rPr lang="en-NZ" sz="2400" dirty="0"/>
              <a:t>Regulators</a:t>
            </a:r>
          </a:p>
          <a:p>
            <a:r>
              <a:rPr lang="en-NZ" sz="2400" dirty="0"/>
              <a:t>Charitable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749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48411-4CF7-F55B-5B86-0E7EC330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BD17-7361-9148-1C10-A349C3AFB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636912"/>
            <a:ext cx="5856732" cy="1709699"/>
          </a:xfrm>
        </p:spPr>
        <p:txBody>
          <a:bodyPr/>
          <a:lstStyle/>
          <a:p>
            <a:r>
              <a:rPr lang="en-NZ" dirty="0"/>
              <a:t>Free and frank expression of opinion</a:t>
            </a:r>
          </a:p>
          <a:p>
            <a:endParaRPr lang="en-NZ" dirty="0"/>
          </a:p>
          <a:p>
            <a:r>
              <a:rPr lang="en-NZ" sz="2000" dirty="0"/>
              <a:t>Section 9(2)(g)(</a:t>
            </a:r>
            <a:r>
              <a:rPr lang="en-NZ" sz="2000" dirty="0" err="1"/>
              <a:t>i</a:t>
            </a:r>
            <a:r>
              <a:rPr lang="en-N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6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5F8DDA-2C65-2832-BAD1-E0E112A0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9733"/>
            <a:ext cx="10128001" cy="387798"/>
          </a:xfrm>
        </p:spPr>
        <p:txBody>
          <a:bodyPr/>
          <a:lstStyle/>
          <a:p>
            <a:r>
              <a:rPr lang="en-NZ" sz="2800" dirty="0"/>
              <a:t>Free and frank expression of opinion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41839B-24A1-E578-9743-4CB7D1242C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999" y="1916832"/>
            <a:ext cx="9156650" cy="4783824"/>
          </a:xfrm>
        </p:spPr>
        <p:txBody>
          <a:bodyPr>
            <a:normAutofit/>
          </a:bodyPr>
          <a:lstStyle/>
          <a:p>
            <a:r>
              <a:rPr lang="en-NZ" sz="2400" dirty="0"/>
              <a:t>Maintain the effective conduct of public affairs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By, between or to Ministers of the Crown or members of an organisation or officers and employees of any public service agency or organisation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Would disclosure have a chilling effect on future exchange of opinion</a:t>
            </a:r>
          </a:p>
          <a:p>
            <a:endParaRPr lang="en-NZ" sz="24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86059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82DBA-9294-ADF9-D342-40D9E9DF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Free and frank expression of opinion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A7B0E-3E4D-B029-58C5-2C570B763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999" y="1916832"/>
            <a:ext cx="9372674" cy="478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Ombudsman investigation</a:t>
            </a:r>
          </a:p>
          <a:p>
            <a:pPr marL="0" indent="0">
              <a:buNone/>
            </a:pPr>
            <a:r>
              <a:rPr lang="en-NZ" sz="2400" dirty="0"/>
              <a:t>Communications regarding Minister Kiri Allan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sz="2400" dirty="0"/>
              <a:t>Requester sought correspondence from MBIE about the behaviour/conduct of Minister Kiri Allan </a:t>
            </a:r>
          </a:p>
          <a:p>
            <a:r>
              <a:rPr lang="en-NZ" sz="2400" dirty="0"/>
              <a:t>Ombudsman upheld MBIE’s decision to withhold on ‘free and frank’ ground </a:t>
            </a:r>
          </a:p>
          <a:p>
            <a:r>
              <a:rPr lang="en-NZ" sz="2400" dirty="0"/>
              <a:t>CE’s and senior managers should be able to communicate in free and frank manner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65314221"/>
      </p:ext>
    </p:extLst>
  </p:cSld>
  <p:clrMapOvr>
    <a:masterClrMapping/>
  </p:clrMapOvr>
</p:sld>
</file>

<file path=ppt/theme/theme1.xml><?xml version="1.0" encoding="utf-8"?>
<a:theme xmlns:a="http://schemas.openxmlformats.org/drawingml/2006/main" name="DC Template 1">
  <a:themeElements>
    <a:clrScheme name="DuncanCotterill">
      <a:dk1>
        <a:sysClr val="windowText" lastClr="000000"/>
      </a:dk1>
      <a:lt1>
        <a:sysClr val="window" lastClr="FFFFFF"/>
      </a:lt1>
      <a:dk2>
        <a:srgbClr val="2B828E"/>
      </a:dk2>
      <a:lt2>
        <a:srgbClr val="FAE60B"/>
      </a:lt2>
      <a:accent1>
        <a:srgbClr val="2B828E"/>
      </a:accent1>
      <a:accent2>
        <a:srgbClr val="FAE60B"/>
      </a:accent2>
      <a:accent3>
        <a:srgbClr val="00A7A0"/>
      </a:accent3>
      <a:accent4>
        <a:srgbClr val="69C5D1"/>
      </a:accent4>
      <a:accent5>
        <a:srgbClr val="4BB987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7380EE8-0275-4AA0-BE27-AC063873809B}" vid="{96004808-3F47-43A9-A409-B400FBC0AAFA}"/>
    </a:ext>
  </a:extLst>
</a:theme>
</file>

<file path=ppt/theme/theme2.xml><?xml version="1.0" encoding="utf-8"?>
<a:theme xmlns:a="http://schemas.openxmlformats.org/drawingml/2006/main" name="DC Templat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37380EE8-0275-4AA0-BE27-AC063873809B}" vid="{DB06E15C-6B7E-4DCD-81DE-3C5F9223CE12}"/>
    </a:ext>
  </a:extLst>
</a:theme>
</file>

<file path=ppt/theme/theme3.xml><?xml version="1.0" encoding="utf-8"?>
<a:theme xmlns:a="http://schemas.openxmlformats.org/drawingml/2006/main" name="DC Template 3">
  <a:themeElements>
    <a:clrScheme name="DuncanCotterill">
      <a:dk1>
        <a:sysClr val="windowText" lastClr="000000"/>
      </a:dk1>
      <a:lt1>
        <a:sysClr val="window" lastClr="FFFFFF"/>
      </a:lt1>
      <a:dk2>
        <a:srgbClr val="2B828E"/>
      </a:dk2>
      <a:lt2>
        <a:srgbClr val="FAE60B"/>
      </a:lt2>
      <a:accent1>
        <a:srgbClr val="2B828E"/>
      </a:accent1>
      <a:accent2>
        <a:srgbClr val="FAE60B"/>
      </a:accent2>
      <a:accent3>
        <a:srgbClr val="00A7A0"/>
      </a:accent3>
      <a:accent4>
        <a:srgbClr val="69C5D1"/>
      </a:accent4>
      <a:accent5>
        <a:srgbClr val="4BB987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7380EE8-0275-4AA0-BE27-AC063873809B}" vid="{D4047028-C9CC-4893-AE92-B9B4EB989B7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1A755CA58D542ACE801E404977121" ma:contentTypeVersion="15" ma:contentTypeDescription="Create a new document." ma:contentTypeScope="" ma:versionID="0cf32a98729fa31df4da6774bd83fd1c">
  <xsd:schema xmlns:xsd="http://www.w3.org/2001/XMLSchema" xmlns:xs="http://www.w3.org/2001/XMLSchema" xmlns:p="http://schemas.microsoft.com/office/2006/metadata/properties" xmlns:ns2="b124442d-977a-4bb2-8390-def454891bd3" xmlns:ns3="5c6fc46d-8eaf-4531-baec-2afdce8c29b2" xmlns:ns4="d8d113a4-f3b6-4904-8e90-7a7bf047fa38" targetNamespace="http://schemas.microsoft.com/office/2006/metadata/properties" ma:root="true" ma:fieldsID="8c2afe183d94f2fb2b9052acf516fe33" ns2:_="" ns3:_="" ns4:_="">
    <xsd:import namespace="b124442d-977a-4bb2-8390-def454891bd3"/>
    <xsd:import namespace="5c6fc46d-8eaf-4531-baec-2afdce8c29b2"/>
    <xsd:import namespace="d8d113a4-f3b6-4904-8e90-7a7bf047f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4442d-977a-4bb2-8390-def454891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902941a-db5a-493b-92c8-4ff0aa07e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fc46d-8eaf-4531-baec-2afdce8c29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9fdf19-d554-41cb-a5c6-63144f0ba05b}" ma:internalName="TaxCatchAll" ma:showField="CatchAllData" ma:web="d8d113a4-f3b6-4904-8e90-7a7bf047fa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113a4-f3b6-4904-8e90-7a7bf047fa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B742EC-33E2-423A-BBD0-FBC9B48E07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29A6D-1CDD-4D03-9DBD-1049206C6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4442d-977a-4bb2-8390-def454891bd3"/>
    <ds:schemaRef ds:uri="5c6fc46d-8eaf-4531-baec-2afdce8c29b2"/>
    <ds:schemaRef ds:uri="d8d113a4-f3b6-4904-8e90-7a7bf047f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4743</TotalTime>
  <Words>509</Words>
  <Application>Microsoft Office PowerPoint</Application>
  <PresentationFormat>Widescreen</PresentationFormat>
  <Paragraphs>112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Wandohope</vt:lpstr>
      <vt:lpstr>Aptos</vt:lpstr>
      <vt:lpstr>Arial</vt:lpstr>
      <vt:lpstr>HelveticaNeueLT Pro 55 Roman</vt:lpstr>
      <vt:lpstr>Times New Roman</vt:lpstr>
      <vt:lpstr>DC Template 1</vt:lpstr>
      <vt:lpstr>DC Template 2</vt:lpstr>
      <vt:lpstr>DC Template 3</vt:lpstr>
      <vt:lpstr>PowerPoint Presentation</vt:lpstr>
      <vt:lpstr>PowerPoint Presentation</vt:lpstr>
      <vt:lpstr>Legal test</vt:lpstr>
      <vt:lpstr>PowerPoint Presentation</vt:lpstr>
      <vt:lpstr>PowerPoint Presentation</vt:lpstr>
      <vt:lpstr>Unreasonable prejudice to commercial position</vt:lpstr>
      <vt:lpstr>PowerPoint Presentation</vt:lpstr>
      <vt:lpstr>Free and frank expression of opinion</vt:lpstr>
      <vt:lpstr>Free and frank expression of opinion</vt:lpstr>
      <vt:lpstr>PowerPoint Presentation</vt:lpstr>
      <vt:lpstr>Legal professional privilege </vt:lpstr>
      <vt:lpstr>Legal professional privilege </vt:lpstr>
      <vt:lpstr>PowerPoint Presentation</vt:lpstr>
      <vt:lpstr>Public interest </vt:lpstr>
      <vt:lpstr>PowerPoint Presentation</vt:lpstr>
      <vt:lpstr>Other issues</vt:lpstr>
      <vt:lpstr>Other issues</vt:lpstr>
      <vt:lpstr>Other issues</vt:lpstr>
      <vt:lpstr>Outgoing Chief Ombudsman Peter Boshier</vt:lpstr>
      <vt:lpstr>PowerPoint Presentation</vt:lpstr>
    </vt:vector>
  </TitlesOfParts>
  <Company>Duncan Cotterill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Duncan Cotterill</dc:creator>
  <cp:lastModifiedBy>Gabi Le Roy</cp:lastModifiedBy>
  <cp:revision>24</cp:revision>
  <dcterms:created xsi:type="dcterms:W3CDTF">2024-10-15T22:24:33Z</dcterms:created>
  <dcterms:modified xsi:type="dcterms:W3CDTF">2025-05-01T23:12:30Z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2023-12-07T00:00:00Z</vt:filetime>
  </property>
  <property fmtid="{D5CDD505-2E9C-101B-9397-08002B2CF9AE}" pid="5" name="Producer">
    <vt:lpwstr>Adobe PDF Library 17.0</vt:lpwstr>
  </property>
</Properties>
</file>